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3" r:id="rId4"/>
    <p:sldId id="258" r:id="rId5"/>
    <p:sldId id="262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C40B-F53B-47FE-BC0E-CDD930338DF7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F9DE0-3854-4746-9DF4-E45E533E7A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401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15/08/2024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%20-%2030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0.xlsx!TRABAJO!F133C1:F146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%20-%2030.xlsx!TRABAJO!F77C1:F108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30.xlsx!TRABAJO2!F42C1:F69C3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30.xlsx!TRABAJO2!F101C1:F115C3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30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%20-%2030.xlsx!TRABAJO3!%5bsala_situacional%20-%2030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30.xlsx!TRABAJO!%5bsala_situacional%20-%2030.xlsx%5dTRABAJO%20Gr&#225;fico%202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%20-%2030.xlsx!TRABAJO3!%5bsala_situacional%20-%2030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Users\cdcpe\OneDrive\Escritorio\SALA_%20CORRALES\sala_situacional%20-%20SE%2029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_%20CORRALES\sala_situacional%20-%20SE%2029%20C.xlsx!TRABAJO!F49C1:F71C5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C:\Users\cdcpe\OneDrive\Escritorio\SALA_%20CORRALES\sala_situacional%20-%20SE%2029%20C.xlsx!TRABAJO!F94C1:F108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Users\cdcpe\OneDrive\Escritorio\SALA_%20CORRALES\sala_situacional%20-%20SE%2029%20C.xlsx!TRABAJO2!F35C1:F55C3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C:\Users\cdcpe\OneDrive\Escritorio\SALA_%20CORRALES\sala_situacional%20-%20SE%2029%20C.xlsx!TRABAJO2!F87C1:F100C3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30%20C%20-%20copia.xlsx!TRABAJO3!%5bsala_situacional%20-%20SE%2030%20C%20-%20copia.xlsx%5dTRABAJO3%20Gr&#225;fico%201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C:\Users\cdcpe\OneDrive\Escritorio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_%20CORRALES\sala_situacional%20-%20SE%2030%20C.xlsx!TRABAJO!F12C9:F16C14" TargetMode="Externa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file:///C:\SALA_%20CORRALES\sala_situacional%20-%20SE%2030%20C%20-%20copia.xlsx!TRABAJO3!%5bsala_situacional%20-%20SE%2030%20C%20-%20copia.xlsx%5dTRABAJO3%20Gr&#225;fico%202" TargetMode="External"/><Relationship Id="rId4" Type="http://schemas.openxmlformats.org/officeDocument/2006/relationships/oleObject" Target="file:///C:\Users\cdcpe\OneDrive\Escritorio\SALA_%20CORRALES\sala_situacional%20-%20SE%2029%20C.xlsx!TRABAJO!%5bsala_situacional%20-%20SE%2029%20C.xlsx%5dTRABAJO%20Gr&#225;fico%202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30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30.xlsx!TRABAJO!F120C1:F135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30.xlsx!TRABAJO!F58C1:F86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30.xlsx!TRABAJO2!F35C1:F59C3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30.xlsx!TRABAJO2!F88C1:F101C3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30.xlsx!TRABAJO!%5bSala_situacional_ZA30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30.xlsx!TRABAJO3!%5bSala_situacional_ZA30.xlsx%5dTRABAJO3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30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30.xlsx!TRABAJO3!%5bSala_situacional_ZA30.xlsx%5dTRABAJO3%20Gr&#225;fico%201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SE30</a:t>
            </a:r>
            <a:endParaRPr lang="es-PE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06C405E-AE99-AB07-D9BE-FC2E1B219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454" y="1316493"/>
          <a:ext cx="51212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60196" progId="Excel.Sheet.12">
                  <p:link updateAutomatic="1"/>
                </p:oleObj>
              </mc:Choice>
              <mc:Fallback>
                <p:oleObj name="Worksheet" r:id="rId2" imgW="5120640" imgH="1760196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C06C405E-AE99-AB07-D9BE-FC2E1B219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454" y="1316493"/>
                        <a:ext cx="5121275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FB45D058-D5F4-6D5F-CEF5-1846DBB69A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7890" y="1243013"/>
          <a:ext cx="5121275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615743" progId="Excel.Sheet.12">
                  <p:link updateAutomatic="1"/>
                </p:oleObj>
              </mc:Choice>
              <mc:Fallback>
                <p:oleObj name="Worksheet" r:id="rId4" imgW="5120640" imgH="5615743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FB45D058-D5F4-6D5F-CEF5-1846DBB69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7890" y="1243013"/>
                        <a:ext cx="5121275" cy="561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E67BD08-E8D8-4B01-6BE1-850F322CA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453" y="3329416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9E67BD08-E8D8-4B01-6BE1-850F322CA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453" y="3329416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4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FE5F5ED-654C-D3B6-E5A0-4ADC7AA92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081" y="1395184"/>
          <a:ext cx="11281837" cy="406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229391" imgH="7650543" progId="Excel.Sheet.12">
                  <p:link updateAutomatic="1"/>
                </p:oleObj>
              </mc:Choice>
              <mc:Fallback>
                <p:oleObj name="Worksheet" r:id="rId2" imgW="21229391" imgH="765054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FE5F5ED-654C-D3B6-E5A0-4ADC7AA92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081" y="1395184"/>
                        <a:ext cx="11281837" cy="4067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6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D477DEE-6B91-950E-D644-397B68756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428" y="1538967"/>
          <a:ext cx="11427823" cy="226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229391" imgH="3718671" progId="Excel.Sheet.12">
                  <p:link updateAutomatic="1"/>
                </p:oleObj>
              </mc:Choice>
              <mc:Fallback>
                <p:oleObj name="Worksheet" r:id="rId2" imgW="21229391" imgH="371867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D477DEE-6B91-950E-D644-397B68756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428" y="1538967"/>
                        <a:ext cx="11427823" cy="2265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CCBE893-28A0-0821-BC7C-9ADAD25E3D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386" y="1305850"/>
          <a:ext cx="5566910" cy="304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31636" imgH="5809717" progId="Excel.Sheet.12">
                  <p:link updateAutomatic="1"/>
                </p:oleObj>
              </mc:Choice>
              <mc:Fallback>
                <p:oleObj name="Worksheet" r:id="rId2" imgW="10631636" imgH="5809717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CCBE893-28A0-0821-BC7C-9ADAD25E3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386" y="1305850"/>
                        <a:ext cx="5566910" cy="3042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60A1673-7A12-8588-DE6A-5D87FC7EB6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3706" y="3870883"/>
          <a:ext cx="5316538" cy="271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191989" imgH="3889248" progId="Excel.Sheet.12">
                  <p:link updateAutomatic="1"/>
                </p:oleObj>
              </mc:Choice>
              <mc:Fallback>
                <p:oleObj name="Worksheet" r:id="rId4" imgW="7191989" imgH="3889248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60A1673-7A12-8588-DE6A-5D87FC7EB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3706" y="3870883"/>
                        <a:ext cx="5316538" cy="271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EB0E849-66F0-2AA5-C928-F8D896A3C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4338" y="1233488"/>
          <a:ext cx="4279900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63434" imgH="3367740" progId="Excel.Sheet.12">
                  <p:link updateAutomatic="1"/>
                </p:oleObj>
              </mc:Choice>
              <mc:Fallback>
                <p:oleObj name="Worksheet" r:id="rId6" imgW="5463434" imgH="336774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EB0E849-66F0-2AA5-C928-F8D896A3C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4338" y="1233488"/>
                        <a:ext cx="4279900" cy="263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755DFA1-28A6-A923-02BA-28E0604977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386" y="4686681"/>
          <a:ext cx="58451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844505" imgH="1394342" progId="Excel.Sheet.12">
                  <p:link updateAutomatic="1"/>
                </p:oleObj>
              </mc:Choice>
              <mc:Fallback>
                <p:oleObj name="Worksheet" r:id="rId8" imgW="5844505" imgH="139434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755DFA1-28A6-A923-02BA-28E0604977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386" y="4686681"/>
                        <a:ext cx="584517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63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84B0-0D99-0800-2323-13CA812C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5"/>
            <a:ext cx="12192000" cy="685100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01-30/2024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0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39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67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5BECD07-0181-ED3D-9CDD-84C377A4AF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" y="1335088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1722246" progId="Excel.Sheet.12">
                  <p:link updateAutomatic="1"/>
                </p:oleObj>
              </mc:Choice>
              <mc:Fallback>
                <p:oleObj name="Worksheet" r:id="rId2" imgW="5440893" imgH="172224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5BECD07-0181-ED3D-9CDD-84C377A4AF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800" y="1335088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6351CC6E-35C3-B078-8B8B-3852146042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90" y="3342357"/>
          <a:ext cx="5549503" cy="300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2949011" progId="Excel.Sheet.12">
                  <p:link updateAutomatic="1"/>
                </p:oleObj>
              </mc:Choice>
              <mc:Fallback>
                <p:oleObj name="Worksheet" r:id="rId4" imgW="5440893" imgH="2949011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6351CC6E-35C3-B078-8B8B-385214604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90" y="3342357"/>
                        <a:ext cx="5549503" cy="3008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35E05B7-1587-9F36-E94D-2EE5506D0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9872" y="1335088"/>
          <a:ext cx="4817510" cy="516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5829371" progId="Excel.Sheet.12">
                  <p:link updateAutomatic="1"/>
                </p:oleObj>
              </mc:Choice>
              <mc:Fallback>
                <p:oleObj name="Worksheet" r:id="rId6" imgW="5440893" imgH="5829371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A35E05B7-1587-9F36-E94D-2EE5506D0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9872" y="1335088"/>
                        <a:ext cx="4817510" cy="5161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CE36C1F-D584-0692-927F-2E8D49F2CF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8" y="1563688"/>
          <a:ext cx="11082431" cy="388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198769" imgH="7421991" progId="Excel.Sheet.12">
                  <p:link updateAutomatic="1"/>
                </p:oleObj>
              </mc:Choice>
              <mc:Fallback>
                <p:oleObj name="Worksheet" r:id="rId2" imgW="21198769" imgH="742199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CE36C1F-D584-0692-927F-2E8D49F2C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038" y="1563688"/>
                        <a:ext cx="11082431" cy="3882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61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2F7461E-EB6E-696A-98C4-F3689A702E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" y="2268538"/>
          <a:ext cx="11842750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198769" imgH="4480655" progId="Excel.Sheet.12">
                  <p:link updateAutomatic="1"/>
                </p:oleObj>
              </mc:Choice>
              <mc:Fallback>
                <p:oleObj name="Worksheet" r:id="rId2" imgW="21198769" imgH="448065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2F7461E-EB6E-696A-98C4-F3689A702E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350" y="2268538"/>
                        <a:ext cx="11842750" cy="250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39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(01-30)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SE30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8FE2334-2489-10C2-9162-D77558AD45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0483" y="1352550"/>
          <a:ext cx="3690310" cy="21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767950" imgH="3367740" progId="Excel.Sheet.12">
                  <p:link updateAutomatic="1"/>
                </p:oleObj>
              </mc:Choice>
              <mc:Fallback>
                <p:oleObj name="Worksheet" r:id="rId4" imgW="5767950" imgH="336774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8FE2334-2489-10C2-9162-D77558AD4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0483" y="1352550"/>
                        <a:ext cx="3690310" cy="215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05D6D18-3C58-A789-2624-A0B46F318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964" y="4408488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1722246" progId="Excel.Sheet.12">
                  <p:link updateAutomatic="1"/>
                </p:oleObj>
              </mc:Choice>
              <mc:Fallback>
                <p:oleObj name="Worksheet" r:id="rId6" imgW="5334142" imgH="1722246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05D6D18-3C58-A789-2624-A0B46F3189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3964" y="4408488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E4C9B36F-1164-E420-5BB2-A8D947013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897" y="1352550"/>
          <a:ext cx="5981312" cy="3103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3152049" imgH="6819908" progId="Excel.Sheet.12">
                  <p:link updateAutomatic="1"/>
                </p:oleObj>
              </mc:Choice>
              <mc:Fallback>
                <p:oleObj name="Worksheet" r:id="rId8" imgW="13152049" imgH="6819908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E4C9B36F-1164-E420-5BB2-A8D947013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897" y="1352550"/>
                        <a:ext cx="5981312" cy="3103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BC34B635-656A-5A66-40F3-D943382F8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6881" y="3556622"/>
          <a:ext cx="5537513" cy="300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8595360" imgH="4663156" progId="Excel.Sheet.12">
                  <p:link updateAutomatic="1"/>
                </p:oleObj>
              </mc:Choice>
              <mc:Fallback>
                <p:oleObj name="Worksheet" r:id="rId10" imgW="8595360" imgH="4663156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BC34B635-656A-5A66-40F3-D943382F83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26881" y="3556622"/>
                        <a:ext cx="5537513" cy="3004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38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01-30/2024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B48828-16A8-5960-C254-F1E42545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5"/>
            <a:ext cx="12192000" cy="68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4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555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57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30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E730BF-A607-4483-92AF-42B63A1C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0" y="1651014"/>
            <a:ext cx="5476875" cy="1885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6E4CBB-22F0-4397-8FA7-0F6CA357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9" y="3835810"/>
            <a:ext cx="5476875" cy="23050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2C1DD5-B5E9-42CD-8D94-C0BE47C5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40310"/>
            <a:ext cx="54768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30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7EE637F-9EDB-4E63-B8F8-EB78696E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582"/>
            <a:ext cx="12192000" cy="39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30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0056F1-80BE-4B17-B724-A7670845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4619"/>
            <a:ext cx="12192000" cy="23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(01- 30)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30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1691B3-4E5C-46FF-AE57-19EFBC9E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05" y="1249161"/>
            <a:ext cx="5541234" cy="33567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817ADA-9A84-48FF-A645-5D9FB78A9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54" y="4761114"/>
            <a:ext cx="5438775" cy="16954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19E35CE-80B5-4929-B80D-554676D1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168" y="1249161"/>
            <a:ext cx="3717006" cy="24430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E7AB1A-01EE-4AA7-9E3A-155042D7C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763" y="3911289"/>
            <a:ext cx="4836732" cy="28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9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01-30/2024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794BD4-9731-4101-83CA-5323C350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169"/>
            <a:ext cx="12192000" cy="56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(01-30)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40CBB38-11BB-9F00-1B23-1F5C74C7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93320"/>
              </p:ext>
            </p:extLst>
          </p:nvPr>
        </p:nvGraphicFramePr>
        <p:xfrm>
          <a:off x="295819" y="663353"/>
          <a:ext cx="5356225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202377" progId="Excel.Sheet.12">
                  <p:link updateAutomatic="1"/>
                </p:oleObj>
              </mc:Choice>
              <mc:Fallback>
                <p:oleObj name="Worksheet" r:id="rId2" imgW="5356683" imgH="22023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819" y="663353"/>
                        <a:ext cx="5356225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FB1220-00AF-F77E-E72C-81AD85D16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247736"/>
              </p:ext>
            </p:extLst>
          </p:nvPr>
        </p:nvGraphicFramePr>
        <p:xfrm>
          <a:off x="7393387" y="1089705"/>
          <a:ext cx="4453534" cy="548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6599031" progId="Excel.Sheet.12">
                  <p:link updateAutomatic="1"/>
                </p:oleObj>
              </mc:Choice>
              <mc:Fallback>
                <p:oleObj name="Worksheet" r:id="rId4" imgW="5356683" imgH="65990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3387" y="1089705"/>
                        <a:ext cx="4453534" cy="548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35CE74C-1DDB-937A-1A0C-77291BDC4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20257"/>
              </p:ext>
            </p:extLst>
          </p:nvPr>
        </p:nvGraphicFramePr>
        <p:xfrm>
          <a:off x="440771" y="3081888"/>
          <a:ext cx="4891935" cy="327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771" y="3081888"/>
                        <a:ext cx="4891935" cy="3278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(01-30)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504AE61-4678-098E-4D01-25006A7F8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37542"/>
              </p:ext>
            </p:extLst>
          </p:nvPr>
        </p:nvGraphicFramePr>
        <p:xfrm>
          <a:off x="649288" y="1373188"/>
          <a:ext cx="11045825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087994" imgH="7673143" progId="Excel.Sheet.12">
                  <p:link updateAutomatic="1"/>
                </p:oleObj>
              </mc:Choice>
              <mc:Fallback>
                <p:oleObj name="Worksheet" r:id="rId2" imgW="19087994" imgH="76731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9288" y="1373188"/>
                        <a:ext cx="11045825" cy="444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(01-30)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1C60F35-8B42-52F3-9C47-E778CBD6A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972571"/>
              </p:ext>
            </p:extLst>
          </p:nvPr>
        </p:nvGraphicFramePr>
        <p:xfrm>
          <a:off x="763588" y="1908175"/>
          <a:ext cx="1100455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461409" imgH="4114800" progId="Excel.Sheet.12">
                  <p:link updateAutomatic="1"/>
                </p:oleObj>
              </mc:Choice>
              <mc:Fallback>
                <p:oleObj name="Worksheet" r:id="rId2" imgW="19461409" imgH="41148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3588" y="1908175"/>
                        <a:ext cx="11004550" cy="233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5592E54-F81B-B249-78DD-F7B75DDC4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241018"/>
              </p:ext>
            </p:extLst>
          </p:nvPr>
        </p:nvGraphicFramePr>
        <p:xfrm>
          <a:off x="6867525" y="3854450"/>
          <a:ext cx="4718050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358892" imgH="4335677" progId="Excel.Sheet.12">
                  <p:link updateAutomatic="1"/>
                </p:oleObj>
              </mc:Choice>
              <mc:Fallback>
                <p:oleObj name="Worksheet" r:id="rId2" imgW="8358892" imgH="43356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67525" y="3854450"/>
                        <a:ext cx="4718050" cy="244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13E1EAB-3767-544A-B245-CDB05180D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658128"/>
              </p:ext>
            </p:extLst>
          </p:nvPr>
        </p:nvGraphicFramePr>
        <p:xfrm>
          <a:off x="190500" y="1441450"/>
          <a:ext cx="5135563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637236" imgH="5737694" progId="Excel.Sheet.12">
                  <p:link updateAutomatic="1"/>
                </p:oleObj>
              </mc:Choice>
              <mc:Fallback>
                <p:oleObj name="Worksheet" r:id="rId4" imgW="10637236" imgH="57376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1441450"/>
                        <a:ext cx="5135563" cy="276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399566C-0EE5-DB9A-DF3E-E19D3184F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68089"/>
              </p:ext>
            </p:extLst>
          </p:nvPr>
        </p:nvGraphicFramePr>
        <p:xfrm>
          <a:off x="287339" y="4459744"/>
          <a:ext cx="5037137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805822" progId="Excel.Sheet.12">
                  <p:link updateAutomatic="1"/>
                </p:oleObj>
              </mc:Choice>
              <mc:Fallback>
                <p:oleObj name="Worksheet" r:id="rId6" imgW="5036855" imgH="18058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339" y="4459744"/>
                        <a:ext cx="5037137" cy="180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E0E6B6D-CA3B-A8A9-B52C-D876859D4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9438"/>
              </p:ext>
            </p:extLst>
          </p:nvPr>
        </p:nvGraphicFramePr>
        <p:xfrm>
          <a:off x="7367311" y="1359065"/>
          <a:ext cx="3718478" cy="232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45358" imgH="3406156" progId="Excel.Sheet.12">
                  <p:link updateAutomatic="1"/>
                </p:oleObj>
              </mc:Choice>
              <mc:Fallback>
                <p:oleObj name="Worksheet" r:id="rId8" imgW="5445358" imgH="34061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7311" y="1359065"/>
                        <a:ext cx="3718478" cy="232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34B2D9-FC4B-A7AD-0742-040D945A9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"/>
            <a:ext cx="12192000" cy="685100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01-30/2024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1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175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577</Words>
  <Application>Microsoft Office PowerPoint</Application>
  <PresentationFormat>Panorámica</PresentationFormat>
  <Paragraphs>61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28</vt:i4>
      </vt:variant>
      <vt:variant>
        <vt:lpstr>Títulos de diapositiva</vt:lpstr>
      </vt:variant>
      <vt:variant>
        <vt:i4>28</vt:i4>
      </vt:variant>
    </vt:vector>
  </HeadingPairs>
  <TitlesOfParts>
    <vt:vector size="63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file:///C:\SALA_ZARUMILLA\Sala_situacional_ZA30.xlsx!TRABAJO!F13C1:F19C5</vt:lpstr>
      <vt:lpstr>file:///C:\SALA_ZARUMILLA\Sala_situacional_ZA30.xlsx!TRABAJO!F58C1:F86C5</vt:lpstr>
      <vt:lpstr>file:///C:\SALA_ZARUMILLA\Sala_situacional_ZA30.xlsx!TRABAJO!F120C1:F135C5</vt:lpstr>
      <vt:lpstr>file:///C:\SALA_ZARUMILLA\Sala_situacional_ZA30.xlsx!TRABAJO2!F35C1:F59C33</vt:lpstr>
      <vt:lpstr>file:///C:\SALA_ZARUMILLA\Sala_situacional_ZA30.xlsx!TRABAJO2!F88C1:F101C34</vt:lpstr>
      <vt:lpstr>file:///C:\SALA_ZARUMILLA\Sala_situacional_ZA30.xlsx!TRABAJO3!%5bSala_situacional_ZA30.xlsx%5dTRABAJO3%20Gráfico%202</vt:lpstr>
      <vt:lpstr>file:///C:\SALA_ZARUMILLA\Sala_situacional_ZA30.xlsx!TRABAJO3!%5bSala_situacional_ZA30.xlsx%5dTRABAJO3%20Gráfico%201</vt:lpstr>
      <vt:lpstr>file:///C:\SALA_ZARUMILLA\Sala_situacional_ZA30.xlsx!TRABAJO!F13C9:F17C14</vt:lpstr>
      <vt:lpstr>file:///C:\SALA_ZARUMILLA\Sala_situacional_ZA30.xlsx!TRABAJO!%5bSala_situacional_ZA30.xlsx%5dTRABAJO%20Gráfico%202</vt:lpstr>
      <vt:lpstr>file:///C:\SALA_PAMPA_GRANDE\sala_situacional%20-%2030.xlsx!TRABAJO!F15C1:F21C5</vt:lpstr>
      <vt:lpstr>file:///C:\SALA_PAMPA_GRANDE\sala_situacional%20-%2030.xlsx!TRABAJO!F77C1:F108C5</vt:lpstr>
      <vt:lpstr>file:///C:\SALA_PAMPA_GRANDE\sala_situacional%20-%2030.xlsx!TRABAJO!F133C1:F146C5</vt:lpstr>
      <vt:lpstr>file:///C:\SALA_PAMPA_GRANDE\sala_situacional%20-%2030.xlsx!TRABAJO2!F42C1:F69C32</vt:lpstr>
      <vt:lpstr>file:///C:\SALA_PAMPA_GRANDE\sala_situacional%20-%2030.xlsx!TRABAJO2!F101C1:F115C32</vt:lpstr>
      <vt:lpstr>file:///C:\SALA_PAMPA_GRANDE\sala_situacional%20-%2030.xlsx!TRABAJO3!%5bsala_situacional%20-%2030.xlsx%5dTRABAJO3%20Gráfico%201</vt:lpstr>
      <vt:lpstr>file:///C:\SALA_PAMPA_GRANDE\sala_situacional%20-%2030.xlsx!TRABAJO3!%5bsala_situacional%20-%2030.xlsx%5dTRABAJO3%20Gráfico%202</vt:lpstr>
      <vt:lpstr>file:///C:\SALA_PAMPA_GRANDE\sala_situacional%20-%2030.xlsx!TRABAJO!%5bsala_situacional%20-%2030.xlsx%5dTRABAJO%20Gráfico%202</vt:lpstr>
      <vt:lpstr>file:///C:\SALA_PAMPA_GRANDE\sala_situacional%20-%2030.xlsx!TRABAJO!F15C9:F19C14</vt:lpstr>
      <vt:lpstr>file:///C:\Users\cdcpe\OneDrive\Escritorio\SALA_%20CORRALES\sala_situacional%20-%20SE%2029%20C.xlsx!TRABAJO!F14C1:F20C5</vt:lpstr>
      <vt:lpstr>file:///C:\Users\cdcpe\OneDrive\Escritorio\SALA_%20CORRALES\sala_situacional%20-%20SE%2029%20C.xlsx!TRABAJO!F94C1:F108C5</vt:lpstr>
      <vt:lpstr>file:///C:\Users\cdcpe\OneDrive\Escritorio\SALA_%20CORRALES\sala_situacional%20-%20SE%2029%20C.xlsx!TRABAJO!F49C1:F71C5</vt:lpstr>
      <vt:lpstr>file:///C:\Users\cdcpe\OneDrive\Escritorio\SALA_%20CORRALES\sala_situacional%20-%20SE%2029%20C.xlsx!TRABAJO2!F35C1:F55C32</vt:lpstr>
      <vt:lpstr>file:///C:\Users\cdcpe\OneDrive\Escritorio\SALA_%20CORRALES\sala_situacional%20-%20SE%2029%20C.xlsx!TRABAJO2!F87C1:F100C32</vt:lpstr>
      <vt:lpstr>file:///C:\Users\cdcpe\OneDrive\Escritorio\SALA_%20CORRALES\sala_situacional%20-%20SE%2028%20C.xlsx!TRABAJO!F6C18:F10C23</vt:lpstr>
      <vt:lpstr>file:///C:\Users\cdcpe\OneDrive\Escritorio\SALA_%20CORRALES\sala_situacional%20-%20SE%2029%20C.xlsx!TRABAJO!%5bsala_situacional%20-%20SE%2029%20C.xlsx%5dTRABAJO%20Gráfico%202</vt:lpstr>
      <vt:lpstr>file:///C:\Users\cdcpe\OneDrive\Escritorio\SALA_%20CORRALES\sala_situacional%20-%20SE%2030%20C.xlsx!TRABAJO!F12C9:F16C14</vt:lpstr>
      <vt:lpstr>file:///C:\SALA_%20CORRALES\sala_situacional%20-%20SE%2030%20C%20-%20copia.xlsx!TRABAJO3!%5bsala_situacional%20-%20SE%2030%20C%20-%20copia.xlsx%5dTRABAJO3%20Gráfico%201</vt:lpstr>
      <vt:lpstr>file:///C:\SALA_%20CORRALES\sala_situacional%20-%20SE%2030%20C%20-%20copia.xlsx!TRABAJO3!%5bsala_situacional%20-%20SE%2030%20C%20-%20copia.xlsx%5dTRABAJO3%20Gráfico%202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115</cp:revision>
  <cp:lastPrinted>2024-03-20T23:17:57Z</cp:lastPrinted>
  <dcterms:created xsi:type="dcterms:W3CDTF">2023-06-21T15:50:33Z</dcterms:created>
  <dcterms:modified xsi:type="dcterms:W3CDTF">2024-08-15T19:50:57Z</dcterms:modified>
</cp:coreProperties>
</file>