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8" r:id="rId16"/>
    <p:sldId id="279" r:id="rId17"/>
    <p:sldId id="264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9/10/2024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39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9%20C.xlsx!TRABAJO!F50C1:F73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SALA_%20CORRALES\sala_situacional%20-%20SE%2039%20C.xlsx!TRABAJO!F94C1:F110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39%20C.xlsx!TRABAJO2!F35C1:F56C4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SALA_%20CORRALES\sala_situacional%20-%20SE%2039%20C.xlsx!TRABAJO2!F88C1:F101C4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9%20C.xlsx!TRABAJO!%5bsala_situacional%20-%20SE%2039%20C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9%20C.xlsx!TRABAJO3!%5bsala_situacional%20-%20SE%2039%20C.xlsx%5dTRABAJO3%20Gr&#225;fico%202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39%20C.xlsx!TRABAJO!F12C9:F16C14" TargetMode="External"/><Relationship Id="rId4" Type="http://schemas.openxmlformats.org/officeDocument/2006/relationships/oleObject" Target="file:///C:\SALA_%20CORRALES\sala_situacional%20-%20SE%2039%20C.xlsx!TRABAJO3!%5bsala_situacional%20-%20SE%2039%20C.xlsx%5dTRABAJO3%20Gr&#225;fico%201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38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8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38.xlsx!TRABAJO!F120C1:F135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38.xlsx!TRABAJO2!F35C1:F59C4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38.xlsx!TRABAJO2!F88C1:F101C4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38.xlsx!TRABAJO!%5bSala_situacional_ZA-38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38.xlsx!TRABAJO3!%5bSala_situacional_ZA-38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8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38.xlsx!TRABAJO3!%5bSala_situacional_ZA-38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CA1A86-4742-30AC-B5B7-6F90003C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1" y="1208847"/>
            <a:ext cx="5128260" cy="17830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41F6E8-352A-71FD-93C9-917C873D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34" y="1379296"/>
            <a:ext cx="5128260" cy="5440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8A2F30-855A-CC04-AC15-C5EBBA202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66" y="3333983"/>
            <a:ext cx="512826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5F4DA7-BA10-4291-6582-901D69BB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0" y="1417129"/>
            <a:ext cx="11608837" cy="43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D38F2E-EB55-5F2E-D310-C2E432E3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880295"/>
            <a:ext cx="11767457" cy="25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</a:p>
          <a:p>
            <a:pPr algn="l"/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5652FC-3673-D435-27D5-406C04D6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28" y="4299406"/>
            <a:ext cx="4923976" cy="2252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E5D929A-6355-8D46-07CF-37EB2072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3" y="1332320"/>
            <a:ext cx="4838700" cy="22521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7A6D77-49C3-2E2D-9DCC-2B73BA81C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22" y="1401126"/>
            <a:ext cx="5474682" cy="27883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D56CAE6-2B70-9E38-711B-41807C5B8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528" y="4189445"/>
            <a:ext cx="6384528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2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D49833-5F97-B549-3C4F-80BBECEE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" t="3144" r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9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7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82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SE239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815EA11-BF6A-745A-DC49-344F01BE1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050" y="1299811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815EA11-BF6A-745A-DC49-344F01BE1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050" y="1299811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0E290E0-8256-847B-5BAA-330F922C8E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049" y="3131044"/>
          <a:ext cx="5440363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3337465" progId="Excel.Sheet.12">
                  <p:link updateAutomatic="1"/>
                </p:oleObj>
              </mc:Choice>
              <mc:Fallback>
                <p:oleObj name="Worksheet" r:id="rId4" imgW="5440893" imgH="3337465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0E290E0-8256-847B-5BAA-330F922C8E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49" y="3131044"/>
                        <a:ext cx="5440363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3DE7D4C-004E-0FD8-CD0C-4F7F8B671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5589" y="1299811"/>
          <a:ext cx="5172628" cy="551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798670" progId="Excel.Sheet.12">
                  <p:link updateAutomatic="1"/>
                </p:oleObj>
              </mc:Choice>
              <mc:Fallback>
                <p:oleObj name="Worksheet" r:id="rId6" imgW="5440893" imgH="579867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3DE7D4C-004E-0FD8-CD0C-4F7F8B671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5589" y="1299811"/>
                        <a:ext cx="5172628" cy="551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F393258-085F-387D-2330-3DB29CFE1F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426" y="1600200"/>
          <a:ext cx="11797469" cy="424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234203" imgH="11231912" progId="Excel.Sheet.12">
                  <p:link updateAutomatic="1"/>
                </p:oleObj>
              </mc:Choice>
              <mc:Fallback>
                <p:oleObj name="Worksheet" r:id="rId2" imgW="31234203" imgH="1123191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F393258-085F-387D-2330-3DB29CFE1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426" y="1600200"/>
                        <a:ext cx="11797469" cy="424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81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0B8F972-B7C8-A46D-00AC-0EAE9E0CA0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68" y="2103851"/>
          <a:ext cx="11999625" cy="258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234203" imgH="6728657" progId="Excel.Sheet.12">
                  <p:link updateAutomatic="1"/>
                </p:oleObj>
              </mc:Choice>
              <mc:Fallback>
                <p:oleObj name="Worksheet" r:id="rId2" imgW="31234203" imgH="672865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0B8F972-B7C8-A46D-00AC-0EAE9E0CA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68" y="2103851"/>
                        <a:ext cx="11999625" cy="2587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15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(01-39)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5C484ED-3357-EF6B-BB32-7B6AFCCCEE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63" y="1282700"/>
          <a:ext cx="6119464" cy="30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06116" imgH="6583680" progId="Excel.Sheet.12">
                  <p:link updateAutomatic="1"/>
                </p:oleObj>
              </mc:Choice>
              <mc:Fallback>
                <p:oleObj name="Worksheet" r:id="rId4" imgW="13106116" imgH="658368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5C484ED-3357-EF6B-BB32-7B6AFCCCE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763" y="1282700"/>
                        <a:ext cx="6119464" cy="30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5E1298D-FD87-3B4A-3877-820DDB8C1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1227" y="3548655"/>
          <a:ext cx="5861050" cy="318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778634" imgH="6941433" progId="Excel.Sheet.12">
                  <p:link updateAutomatic="1"/>
                </p:oleObj>
              </mc:Choice>
              <mc:Fallback>
                <p:oleObj name="Worksheet" r:id="rId6" imgW="12778634" imgH="6941433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5E1298D-FD87-3B4A-3877-820DDB8C1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1227" y="3548655"/>
                        <a:ext cx="5861050" cy="3185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2321C42-F04E-D4EF-1FAF-16788FE82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8809" y="1227446"/>
          <a:ext cx="3859212" cy="2280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37754" imgH="3390766" progId="Excel.Sheet.12">
                  <p:link updateAutomatic="1"/>
                </p:oleObj>
              </mc:Choice>
              <mc:Fallback>
                <p:oleObj name="Worksheet" r:id="rId8" imgW="5737754" imgH="3390766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32321C42-F04E-D4EF-1FAF-16788FE82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88809" y="1227446"/>
                        <a:ext cx="3859212" cy="2280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ADB0796-94CC-83D1-8645-6DE603272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9" y="4408488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334142" imgH="1722246" progId="Excel.Sheet.12">
                  <p:link updateAutomatic="1"/>
                </p:oleObj>
              </mc:Choice>
              <mc:Fallback>
                <p:oleObj name="Worksheet" r:id="rId10" imgW="5334142" imgH="1722246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ADB0796-94CC-83D1-8645-6DE603272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8769" y="4408488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46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01-39/2024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19F267-D1D6-3EA4-DD37-D78A0E37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200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66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ED5A9B-81CA-07E7-4DE0-2EBDAB68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0" y="1651532"/>
            <a:ext cx="5623560" cy="1623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9CC386-CAD6-4042-D687-62D126337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6" y="3813158"/>
            <a:ext cx="5623560" cy="22250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46715F-D6B0-6F75-C04C-13120162A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586" y="1749070"/>
            <a:ext cx="5623560" cy="46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9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157185-9782-9EA2-7081-3C3B221D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481"/>
            <a:ext cx="12192000" cy="32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5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CB0848-1272-AEA9-8BE1-418DE377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2609767"/>
            <a:ext cx="11952514" cy="31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SE39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0D8C2DA-F39A-4DFF-6C3E-731A8EDC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4" y="1272606"/>
            <a:ext cx="5812576" cy="31711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B583F9-8EAE-DB36-B8F0-CC856D0D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" y="4674618"/>
            <a:ext cx="5615940" cy="14401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A07B47-59F9-D672-97D7-60400A26A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931" y="1418253"/>
            <a:ext cx="4646645" cy="25059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00F0D9-46EE-E29F-1683-DA7A080AF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129" y="3924235"/>
            <a:ext cx="4466871" cy="27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497C81-A607-223D-C5DF-E342BBB2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(01-39)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B9FA684-1D01-76D4-3FD9-DEA42B595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186389"/>
              </p:ext>
            </p:extLst>
          </p:nvPr>
        </p:nvGraphicFramePr>
        <p:xfrm>
          <a:off x="834185" y="1126371"/>
          <a:ext cx="5109416" cy="188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1981074" progId="Excel.Sheet.12">
                  <p:link updateAutomatic="1"/>
                </p:oleObj>
              </mc:Choice>
              <mc:Fallback>
                <p:oleObj name="Worksheet" r:id="rId2" imgW="5356683" imgH="19810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4185" y="1126371"/>
                        <a:ext cx="5109416" cy="1889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B36D561-C9B4-BDE4-D115-78DB01D0B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7128"/>
              </p:ext>
            </p:extLst>
          </p:nvPr>
        </p:nvGraphicFramePr>
        <p:xfrm>
          <a:off x="814207" y="3236810"/>
          <a:ext cx="5023072" cy="336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207" y="3236810"/>
                        <a:ext cx="5023072" cy="3366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D0DCA0D-CFF5-0AC5-9C40-5D19C9D19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04254"/>
              </p:ext>
            </p:extLst>
          </p:nvPr>
        </p:nvGraphicFramePr>
        <p:xfrm>
          <a:off x="7151584" y="1243772"/>
          <a:ext cx="4395372" cy="548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7246738" progId="Excel.Sheet.12">
                  <p:link updateAutomatic="1"/>
                </p:oleObj>
              </mc:Choice>
              <mc:Fallback>
                <p:oleObj name="Worksheet" r:id="rId6" imgW="5356683" imgH="72467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51584" y="1243772"/>
                        <a:ext cx="4395372" cy="548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(01-39)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20E7225-21C4-23DC-759B-CC5937562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29283"/>
              </p:ext>
            </p:extLst>
          </p:nvPr>
        </p:nvGraphicFramePr>
        <p:xfrm>
          <a:off x="394586" y="1025945"/>
          <a:ext cx="11552868" cy="412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048720" imgH="8572429" progId="Excel.Sheet.12">
                  <p:link updateAutomatic="1"/>
                </p:oleObj>
              </mc:Choice>
              <mc:Fallback>
                <p:oleObj name="Worksheet" r:id="rId2" imgW="24048720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586" y="1025945"/>
                        <a:ext cx="11552868" cy="4120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(01-39)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1A509E1-828D-7564-92A5-C99E05F83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925052"/>
              </p:ext>
            </p:extLst>
          </p:nvPr>
        </p:nvGraphicFramePr>
        <p:xfrm>
          <a:off x="192560" y="1046718"/>
          <a:ext cx="11786201" cy="257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048720" imgH="4648232" progId="Excel.Sheet.12">
                  <p:link updateAutomatic="1"/>
                </p:oleObj>
              </mc:Choice>
              <mc:Fallback>
                <p:oleObj name="Worksheet" r:id="rId2" imgW="24048720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560" y="1046718"/>
                        <a:ext cx="11786201" cy="2578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39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6CBEA8F-4BDF-D5CF-4701-066481F6B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32388"/>
              </p:ext>
            </p:extLst>
          </p:nvPr>
        </p:nvGraphicFramePr>
        <p:xfrm>
          <a:off x="191395" y="1223665"/>
          <a:ext cx="6507125" cy="343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69025" imgH="5584034" progId="Excel.Sheet.12">
                  <p:link updateAutomatic="1"/>
                </p:oleObj>
              </mc:Choice>
              <mc:Fallback>
                <p:oleObj name="Worksheet" r:id="rId2" imgW="10569025" imgH="5584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395" y="1223665"/>
                        <a:ext cx="6507125" cy="3438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598594D-2156-EEF6-A428-3279944C9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89638"/>
              </p:ext>
            </p:extLst>
          </p:nvPr>
        </p:nvGraphicFramePr>
        <p:xfrm>
          <a:off x="6804833" y="3429000"/>
          <a:ext cx="5229137" cy="325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42532" imgH="6803300" progId="Excel.Sheet.12">
                  <p:link updateAutomatic="1"/>
                </p:oleObj>
              </mc:Choice>
              <mc:Fallback>
                <p:oleObj name="Worksheet" r:id="rId4" imgW="10942532" imgH="68033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833" y="3429000"/>
                        <a:ext cx="5229137" cy="3251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CD8B934-FA36-6D92-B55B-26E757EAE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03256"/>
              </p:ext>
            </p:extLst>
          </p:nvPr>
        </p:nvGraphicFramePr>
        <p:xfrm>
          <a:off x="737745" y="4661945"/>
          <a:ext cx="5536422" cy="167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523968" progId="Excel.Sheet.12">
                  <p:link updateAutomatic="1"/>
                </p:oleObj>
              </mc:Choice>
              <mc:Fallback>
                <p:oleObj name="Worksheet" r:id="rId6" imgW="5036855" imgH="1523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745" y="4661945"/>
                        <a:ext cx="5536422" cy="167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49091B9-38E0-6F75-39E0-945F3F7DC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775515"/>
              </p:ext>
            </p:extLst>
          </p:nvPr>
        </p:nvGraphicFramePr>
        <p:xfrm>
          <a:off x="7772403" y="1223665"/>
          <a:ext cx="3519377" cy="215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24128" imgH="3317830" progId="Excel.Sheet.12">
                  <p:link updateAutomatic="1"/>
                </p:oleObj>
              </mc:Choice>
              <mc:Fallback>
                <p:oleObj name="Worksheet" r:id="rId8" imgW="5424128" imgH="3317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2403" y="1223665"/>
                        <a:ext cx="3519377" cy="215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6D83C6-18F2-B94B-7ED8-552492107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23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27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577</Words>
  <Application>Microsoft Office PowerPoint</Application>
  <PresentationFormat>Panorámica</PresentationFormat>
  <Paragraphs>62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19</vt:i4>
      </vt:variant>
      <vt:variant>
        <vt:lpstr>Títulos de diapositiva</vt:lpstr>
      </vt:variant>
      <vt:variant>
        <vt:i4>28</vt:i4>
      </vt:variant>
    </vt:vector>
  </HeadingPairs>
  <TitlesOfParts>
    <vt:vector size="54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file:///C:\SALA_ZARUMILLA\Sala_situacional_ZA-38.xlsx!TRABAJO!F13C1:F19C5</vt:lpstr>
      <vt:lpstr>file:///C:\SALA_ZARUMILLA\Sala_situacional_ZA-38.xlsx!TRABAJO!F120C1:F135C5</vt:lpstr>
      <vt:lpstr>file:///C:\SALA_ZARUMILLA\Sala_situacional_ZA-38.xlsx!TRABAJO!F58C1:F86C5</vt:lpstr>
      <vt:lpstr>file:///C:\SALA_ZARUMILLA\Sala_situacional_ZA-38.xlsx!TRABAJO2!F35C1:F59C41</vt:lpstr>
      <vt:lpstr>file:///C:\SALA_ZARUMILLA\Sala_situacional_ZA-38.xlsx!TRABAJO2!F88C1:F101C41</vt:lpstr>
      <vt:lpstr>file:///C:\SALA_ZARUMILLA\Sala_situacional_ZA-38.xlsx!TRABAJO3!%5bSala_situacional_ZA-38.xlsx%5dTRABAJO3%20Gráfico%201</vt:lpstr>
      <vt:lpstr>file:///C:\SALA_ZARUMILLA\Sala_situacional_ZA-38.xlsx!TRABAJO3!%5bSala_situacional_ZA-38.xlsx%5dTRABAJO3%20Gráfico%202</vt:lpstr>
      <vt:lpstr>file:///C:\SALA_ZARUMILLA\Sala_situacional_ZA-38.xlsx!TRABAJO!F13C9:F17C14</vt:lpstr>
      <vt:lpstr>file:///C:\SALA_ZARUMILLA\Sala_situacional_ZA-38.xlsx!TRABAJO!%5bSala_situacional_ZA-38.xlsx%5dTRABAJO%20Gráfico%202</vt:lpstr>
      <vt:lpstr>file:///C:\SALA_%20CORRALES\sala_situacional%20-%20SE%2039%20C.xlsx!TRABAJO!F14C1:F20C5</vt:lpstr>
      <vt:lpstr>file:///C:\SALA_%20CORRALES\sala_situacional%20-%20SE%2039%20C.xlsx!TRABAJO!F94C1:F110C5</vt:lpstr>
      <vt:lpstr>file:///C:\SALA_%20CORRALES\sala_situacional%20-%20SE%2039%20C.xlsx!TRABAJO!F50C1:F73C5</vt:lpstr>
      <vt:lpstr>file:///C:\SALA_%20CORRALES\sala_situacional%20-%20SE%2039%20C.xlsx!TRABAJO2!F35C1:F56C41</vt:lpstr>
      <vt:lpstr>file:///C:\SALA_%20CORRALES\sala_situacional%20-%20SE%2039%20C.xlsx!TRABAJO2!F88C1:F101C41</vt:lpstr>
      <vt:lpstr>file:///C:\SALA_%20CORRALES\sala_situacional%20-%20SE%2028%20C.xlsx!TRABAJO!F6C18:F10C23</vt:lpstr>
      <vt:lpstr>file:///C:\SALA_%20CORRALES\sala_situacional%20-%20SE%2039%20C.xlsx!TRABAJO3!%5bsala_situacional%20-%20SE%2039%20C.xlsx%5dTRABAJO3%20Gráfico%201</vt:lpstr>
      <vt:lpstr>file:///C:\SALA_%20CORRALES\sala_situacional%20-%20SE%2039%20C.xlsx!TRABAJO3!%5bsala_situacional%20-%20SE%2039%20C.xlsx%5dTRABAJO3%20Gráfico%202</vt:lpstr>
      <vt:lpstr>file:///C:\SALA_%20CORRALES\sala_situacional%20-%20SE%2039%20C.xlsx!TRABAJO!%5bsala_situacional%20-%20SE%2039%20C.xlsx%5dTRABAJO%20Gráfico%202</vt:lpstr>
      <vt:lpstr>file:///C:\SALA_%20CORRALES\sala_situacional%20-%20SE%2039%20C.xlsx!TRABAJO!F12C9:F16C14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128</cp:revision>
  <cp:lastPrinted>2024-03-20T23:17:57Z</cp:lastPrinted>
  <dcterms:created xsi:type="dcterms:W3CDTF">2023-06-21T15:50:33Z</dcterms:created>
  <dcterms:modified xsi:type="dcterms:W3CDTF">2024-10-09T19:17:34Z</dcterms:modified>
</cp:coreProperties>
</file>