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5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12C1:F124C31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59C1:F87C3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6C5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97C1:F110C55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1C1:F104C39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E:\SALA_%20CORRALES\sala_situacional%20-%20SE...xlsx!TRABAJO!F48C1:F68C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SALA_ZARUMILLA\sala_situacional%20ZA.xlsx!TRABAJO!F12C1:F18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F117C1:F132C28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SALA_ZARUMILLA\sala_situacional%20ZA.xlsx!TRABAJO!F60C1:F88C2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SALA_ZARUMILLA\sala_situacional%20ZA.xlsx!TRABAJO2!F37C1:F63C51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SALA_ZARUMILLA\sala_situacional%20ZA.xlsx!TRABAJO2!F94C1:F107C55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ZARUMILLA\sala_situacional%20ZA.xlsx!TRABAJO!F12C9:F16C14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SALA_ZARUMILLA\sala_situacional%20ZA.xlsx!TRABAJO3!%5bsala_situacional%20ZA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ZARUMILLA\sala_situacional%20ZA.xlsx!TRABAJO!%5bsala_situacional%20ZA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SALA_ZARUMILLA\sala_situacional%20ZA.xlsx!TRABAJO3!%5bsala_situacional%20ZA.xlsx%5dTRABAJO3%20Gr&#225;fico%202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</a:t>
            </a:r>
            <a:r>
              <a:rPr lang="es-ES" sz="2400" b="1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Epidemiológica 17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05213" y="1527766"/>
          <a:ext cx="5924932" cy="1472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591314" imgH="1638274" progId="Excel.Sheet.12">
                  <p:link updateAutomatic="1"/>
                </p:oleObj>
              </mc:Choice>
              <mc:Fallback>
                <p:oleObj name="Hoja de cálculo" r:id="rId2" imgW="6591314" imgH="163827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5213" y="1527766"/>
                        <a:ext cx="5924932" cy="1472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762262" y="1202959"/>
          <a:ext cx="22682900" cy="446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6803198" imgH="5276953" progId="Excel.Sheet.12">
                  <p:link updateAutomatic="1"/>
                </p:oleObj>
              </mc:Choice>
              <mc:Fallback>
                <p:oleObj name="Hoja de cálculo" r:id="rId4" imgW="26803198" imgH="5276953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2262" y="1202959"/>
                        <a:ext cx="22682900" cy="4465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23009" y="3634885"/>
          <a:ext cx="21584137" cy="217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6041487" imgH="2619362" progId="Excel.Sheet.12">
                  <p:link updateAutomatic="1"/>
                </p:oleObj>
              </mc:Choice>
              <mc:Fallback>
                <p:oleObj name="Hoja de cálculo" r:id="rId6" imgW="26041487" imgH="2619362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3009" y="3634885"/>
                        <a:ext cx="21584137" cy="217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2089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200025" y="1427163"/>
          <a:ext cx="26235025" cy="450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889602" imgH="5029161" progId="Excel.Sheet.12">
                  <p:link updateAutomatic="1"/>
                </p:oleObj>
              </mc:Choice>
              <mc:Fallback>
                <p:oleObj name="Hoja de cálculo" r:id="rId2" imgW="29889602" imgH="502916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0025" y="1427163"/>
                        <a:ext cx="26235025" cy="450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64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22811" y="2116139"/>
          <a:ext cx="24052802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9889602" imgH="2619362" progId="Excel.Sheet.12">
                  <p:link updateAutomatic="1"/>
                </p:oleObj>
              </mc:Choice>
              <mc:Fallback>
                <p:oleObj name="Hoja de cálculo" r:id="rId2" imgW="29889602" imgH="261936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22811" y="2116139"/>
                        <a:ext cx="24052802" cy="240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(01-17)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62260" y="4898992"/>
          <a:ext cx="5422074" cy="1366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743542" imgH="1447826" progId="Excel.Sheet.12">
                  <p:link updateAutomatic="1"/>
                </p:oleObj>
              </mc:Choice>
              <mc:Fallback>
                <p:oleObj name="Hoja de cálculo" r:id="rId8" imgW="5743542" imgH="1447826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2260" y="4898992"/>
                        <a:ext cx="5422074" cy="1366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915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" y="0"/>
            <a:ext cx="12186335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01-17/2024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1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273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9828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145174" y="1444429"/>
          <a:ext cx="24814610" cy="3790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31365829" imgH="4791101" progId="Excel.Sheet.12">
                  <p:link updateAutomatic="1"/>
                </p:oleObj>
              </mc:Choice>
              <mc:Fallback>
                <p:oleObj name="Hoja de cálculo" r:id="rId4" imgW="31365829" imgH="4791101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5174" y="1444429"/>
                        <a:ext cx="24814610" cy="37900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54427" y="3671954"/>
          <a:ext cx="25450395" cy="227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31365829" imgH="2800427" progId="Excel.Sheet.12">
                  <p:link updateAutomatic="1"/>
                </p:oleObj>
              </mc:Choice>
              <mc:Fallback>
                <p:oleObj name="Hoja de cálculo" r:id="rId6" imgW="31365829" imgH="2800427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4427" y="3671954"/>
                        <a:ext cx="25450395" cy="227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397090" y="1527926"/>
          <a:ext cx="24732841" cy="3883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937030" imgH="4543309" progId="Excel.Sheet.12">
                  <p:link updateAutomatic="1"/>
                </p:oleObj>
              </mc:Choice>
              <mc:Fallback>
                <p:oleObj name="Hoja de cálculo" r:id="rId2" imgW="28937030" imgH="4543309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7090" y="1527926"/>
                        <a:ext cx="24732841" cy="38838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964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13746" y="2005369"/>
          <a:ext cx="23721303" cy="2418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8937030" imgH="2952647" progId="Excel.Sheet.12">
                  <p:link updateAutomatic="1"/>
                </p:oleObj>
              </mc:Choice>
              <mc:Fallback>
                <p:oleObj name="Hoja de cálculo" r:id="rId2" imgW="28937030" imgH="2952647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3746" y="2005369"/>
                        <a:ext cx="23721303" cy="2418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826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(01-17)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97700" y="3952875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97700" y="3952875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602538" y="1285875"/>
          <a:ext cx="37084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19541" imgH="3514609" progId="Excel.Sheet.12">
                  <p:link updateAutomatic="1"/>
                </p:oleObj>
              </mc:Choice>
              <mc:Fallback>
                <p:oleObj name="Hoja de cálculo" r:id="rId6" imgW="5219541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02538" y="1285875"/>
                        <a:ext cx="3708400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594741" y="4612894"/>
          <a:ext cx="4857750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857598" imgH="1761996" progId="Excel.Sheet.12">
                  <p:link updateAutomatic="1"/>
                </p:oleObj>
              </mc:Choice>
              <mc:Fallback>
                <p:oleObj name="Hoja de cálculo" r:id="rId8" imgW="4857598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4741" y="4612894"/>
                        <a:ext cx="4857750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2498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" y="0"/>
            <a:ext cx="12186335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01-17/2024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1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2548023"/>
              </p:ext>
            </p:extLst>
          </p:nvPr>
        </p:nvGraphicFramePr>
        <p:xfrm>
          <a:off x="450578" y="1153916"/>
          <a:ext cx="4697793" cy="208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4991201" imgH="2219351" progId="Excel.Sheet.12">
                  <p:link updateAutomatic="1"/>
                </p:oleObj>
              </mc:Choice>
              <mc:Fallback>
                <p:oleObj name="Hoja de cálculo" r:id="rId2" imgW="4991201" imgH="221935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578" y="1153916"/>
                        <a:ext cx="4697793" cy="208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92831"/>
              </p:ext>
            </p:extLst>
          </p:nvPr>
        </p:nvGraphicFramePr>
        <p:xfrm>
          <a:off x="7889281" y="1358882"/>
          <a:ext cx="15703520" cy="5042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22869370" imgH="7343736" progId="Excel.Sheet.12">
                  <p:link updateAutomatic="1"/>
                </p:oleObj>
              </mc:Choice>
              <mc:Fallback>
                <p:oleObj name="Hoja de cálculo" r:id="rId4" imgW="22869370" imgH="734373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89281" y="1358882"/>
                        <a:ext cx="15703520" cy="5042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813170"/>
              </p:ext>
            </p:extLst>
          </p:nvPr>
        </p:nvGraphicFramePr>
        <p:xfrm>
          <a:off x="641022" y="3549487"/>
          <a:ext cx="17054435" cy="2778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22869370" imgH="3724172" progId="Excel.Sheet.12">
                  <p:link updateAutomatic="1"/>
                </p:oleObj>
              </mc:Choice>
              <mc:Fallback>
                <p:oleObj name="Hoja de cálculo" r:id="rId6" imgW="22869370" imgH="372417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1022" y="3549487"/>
                        <a:ext cx="17054435" cy="27780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554682"/>
              </p:ext>
            </p:extLst>
          </p:nvPr>
        </p:nvGraphicFramePr>
        <p:xfrm>
          <a:off x="2135188" y="1095375"/>
          <a:ext cx="15506700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155771" imgH="8010654" progId="Excel.Sheet.12">
                  <p:link updateAutomatic="1"/>
                </p:oleObj>
              </mc:Choice>
              <mc:Fallback>
                <p:oleObj name="Hoja de cálculo" r:id="rId2" imgW="27155771" imgH="80106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5188" y="1095375"/>
                        <a:ext cx="15506700" cy="457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566757"/>
              </p:ext>
            </p:extLst>
          </p:nvPr>
        </p:nvGraphicFramePr>
        <p:xfrm>
          <a:off x="1385888" y="1743075"/>
          <a:ext cx="20566062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203656" imgH="3410001" progId="Excel.Sheet.12">
                  <p:link updateAutomatic="1"/>
                </p:oleObj>
              </mc:Choice>
              <mc:Fallback>
                <p:oleObj name="Hoja de cálculo" r:id="rId2" imgW="30203656" imgH="341000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5888" y="1743075"/>
                        <a:ext cx="20566062" cy="250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(01-17)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SE17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027784"/>
              </p:ext>
            </p:extLst>
          </p:nvPr>
        </p:nvGraphicFramePr>
        <p:xfrm>
          <a:off x="306388" y="1423988"/>
          <a:ext cx="4710112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6388" y="1423988"/>
                        <a:ext cx="4710112" cy="275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273240"/>
              </p:ext>
            </p:extLst>
          </p:nvPr>
        </p:nvGraphicFramePr>
        <p:xfrm>
          <a:off x="6894513" y="3932238"/>
          <a:ext cx="4738687" cy="266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8010630" imgH="4514811" progId="Excel.Sheet.12">
                  <p:link updateAutomatic="1"/>
                </p:oleObj>
              </mc:Choice>
              <mc:Fallback>
                <p:oleObj name="Hoja de cálculo" r:id="rId4" imgW="8010630" imgH="4514811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4513" y="3932238"/>
                        <a:ext cx="4738687" cy="266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464701"/>
              </p:ext>
            </p:extLst>
          </p:nvPr>
        </p:nvGraphicFramePr>
        <p:xfrm>
          <a:off x="7505700" y="1303338"/>
          <a:ext cx="35528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57713" imgH="3495842" progId="Excel.Sheet.12">
                  <p:link updateAutomatic="1"/>
                </p:oleObj>
              </mc:Choice>
              <mc:Fallback>
                <p:oleObj name="Hoja de cálculo" r:id="rId6" imgW="5257713" imgH="349584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05700" y="1303338"/>
                        <a:ext cx="35528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19867"/>
              </p:ext>
            </p:extLst>
          </p:nvPr>
        </p:nvGraphicFramePr>
        <p:xfrm>
          <a:off x="265557" y="4446778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857598" imgH="1838454" progId="Excel.Sheet.12">
                  <p:link updateAutomatic="1"/>
                </p:oleObj>
              </mc:Choice>
              <mc:Fallback>
                <p:oleObj name="Hoja de cálculo" r:id="rId8" imgW="4857598" imgH="183845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5557" y="4446778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" y="0"/>
            <a:ext cx="12186335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SE 01-17/2024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17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1110423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(01-17)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055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431</Words>
  <Application>Microsoft Office PowerPoint</Application>
  <PresentationFormat>Panorámica</PresentationFormat>
  <Paragraphs>46</Paragraphs>
  <Slides>21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27</vt:i4>
      </vt:variant>
      <vt:variant>
        <vt:lpstr>Títulos de diapositiva</vt:lpstr>
      </vt:variant>
      <vt:variant>
        <vt:i4>21</vt:i4>
      </vt:variant>
    </vt:vector>
  </HeadingPairs>
  <TitlesOfParts>
    <vt:vector size="55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file:///C:\SALA_ZARUMILLA\sala_situacional%20ZA.xlsx!TRABAJO!F12C1:F18C5</vt:lpstr>
      <vt:lpstr>file:///C:\SALA_ZARUMILLA\sala_situacional%20ZA.xlsx!TRABAJO!F60C1:F88C28</vt:lpstr>
      <vt:lpstr>file:///C:\SALA_ZARUMILLA\sala_situacional%20ZA.xlsx!TRABAJO!F117C1:F132C28</vt:lpstr>
      <vt:lpstr>file:///C:\SALA_ZARUMILLA\sala_situacional%20ZA.xlsx!TRABAJO2!F37C1:F63C51</vt:lpstr>
      <vt:lpstr>file:///C:\SALA_ZARUMILLA\sala_situacional%20ZA.xlsx!TRABAJO2!F94C1:F107C55</vt:lpstr>
      <vt:lpstr>file:///C:\SALA_ZARUMILLA\sala_situacional%20ZA.xlsx!TRABAJO3!%5bsala_situacional%20ZA.xlsx%5dTRABAJO3%20Gráfico%201</vt:lpstr>
      <vt:lpstr>file:///C:\SALA_ZARUMILLA\sala_situacional%20ZA.xlsx!TRABAJO3!%5bsala_situacional%20ZA.xlsx%5dTRABAJO3%20Gráfico%202</vt:lpstr>
      <vt:lpstr>file:///C:\SALA_ZARUMILLA\sala_situacional%20ZA.xlsx!TRABAJO!%5bsala_situacional%20ZA.xlsx%5dTRABAJO%20Gráfico%202</vt:lpstr>
      <vt:lpstr>file:///C:\SALA_ZARUMILLA\sala_situacional%20ZA.xlsx!TRABAJO!F12C9:F16C14</vt:lpstr>
      <vt:lpstr>file:///C:\SALA_PAMPA_GRANDE\sala_situacional.xlsx!TRABAJO!F15C1:F20C7</vt:lpstr>
      <vt:lpstr>file:///C:\SALA_PAMPA_GRANDE\sala_situacional.xlsx!TRABAJO!F59C1:F87C32</vt:lpstr>
      <vt:lpstr>file:///C:\SALA_PAMPA_GRANDE\sala_situacional.xlsx!TRABAJO!F112C1:F124C31</vt:lpstr>
      <vt:lpstr>file:///C:\SALA_PAMPA_GRANDE\sala_situacional.xlsx!TRABAJO2!F42C1:F66C55</vt:lpstr>
      <vt:lpstr>file:///C:\SALA_PAMPA_GRANDE\sala_situacional.xlsx!TRABAJO2!F97C1:F110C55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file:///E:\SALA_%20CORRALES\sala_situacional%20-%20SE...xlsx!TRABAJO!F48C1:F68C39</vt:lpstr>
      <vt:lpstr>file:///E:\SALA_%20CORRALES\sala_situacional%20-%20SE...xlsx!TRABAJO!F91C1:F104C39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110</cp:revision>
  <cp:lastPrinted>2024-03-20T23:17:57Z</cp:lastPrinted>
  <dcterms:created xsi:type="dcterms:W3CDTF">2023-06-21T15:50:33Z</dcterms:created>
  <dcterms:modified xsi:type="dcterms:W3CDTF">2024-06-11T12:29:58Z</dcterms:modified>
</cp:coreProperties>
</file>