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316" r:id="rId8"/>
    <p:sldId id="265" r:id="rId9"/>
    <p:sldId id="267" r:id="rId10"/>
    <p:sldId id="269" r:id="rId11"/>
    <p:sldId id="271" r:id="rId12"/>
    <p:sldId id="273" r:id="rId13"/>
    <p:sldId id="275" r:id="rId14"/>
    <p:sldId id="318" r:id="rId15"/>
    <p:sldId id="279" r:id="rId16"/>
    <p:sldId id="281" r:id="rId17"/>
    <p:sldId id="264" r:id="rId18"/>
    <p:sldId id="283" r:id="rId19"/>
    <p:sldId id="285" r:id="rId20"/>
    <p:sldId id="287" r:id="rId21"/>
    <p:sldId id="320" r:id="rId22"/>
    <p:sldId id="291" r:id="rId23"/>
    <p:sldId id="293" r:id="rId24"/>
    <p:sldId id="295" r:id="rId25"/>
    <p:sldId id="297" r:id="rId26"/>
    <p:sldId id="299" r:id="rId27"/>
    <p:sldId id="301" r:id="rId28"/>
    <p:sldId id="322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7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oleObject" Target="file:///C:\BOLETIN_SALA_EPI\HOJA_TRABAJO\HOJA_DENGUE.xlsm!MAPDENGUE!F16C1:F20C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file:///C:\BOLETIN_SALA_EPI\HOJA_TRABAJO\HOJA_DENGUE.xlsm!MAPRIESGO_DENGUE_6SEMNAS!F16C1:F20C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file:///C:\SALA_%20CORRALES\sala_situacional%20-%20SE%2036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6%20C.xlsx!TRABAJO!F49C1:F71C5" TargetMode="External"/><Relationship Id="rId5" Type="http://schemas.openxmlformats.org/officeDocument/2006/relationships/image" Target="../media/image37.emf"/><Relationship Id="rId4" Type="http://schemas.openxmlformats.org/officeDocument/2006/relationships/oleObject" Target="file:///C:\SALA_%20CORRALES\sala_situacional%20-%20SE%2036%20C.xlsx!TRABAJO!F94C1:F108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file:///C:\SALA_%20CORRALES\sala_situacional%20-%20SE%2036%20C.xlsx!TRABAJO2!F35C1:F55C3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file:///C:\SALA_%20CORRALES\sala_situacional%20-%20SE%2036%20C.xlsx!TRABAJO2!F87C1:F100C3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36%20C.xlsx!TRABAJO!%5bsala_situacional%20-%20SE%2036%20C.xlsx%5dTRABAJO%20Gr&#225;fico%202" TargetMode="External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36%20C.xlsx!TRABAJO3!%5bsala_situacional%20-%20SE%2036%20C.xlsx%5dTRABAJO3%20Gr&#225;fico%202" TargetMode="Externa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oleObject" Target="file:///C:\SALA_%20CORRALES\sala_situacional%20-%20SE%2036%20C.xlsx!TRABAJO!F12C9:F16C14" TargetMode="External"/><Relationship Id="rId4" Type="http://schemas.openxmlformats.org/officeDocument/2006/relationships/oleObject" Target="file:///C:\SALA_%20CORRALES\sala_situacional%20-%20SE%2036%20C.xlsx!TRABAJO3!%5bsala_situacional%20-%20SE%2036%20C.xlsx%5dTRABAJO3%20Gr&#225;fico%201" TargetMode="External"/><Relationship Id="rId9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oleObject" Target="file:///C:\BOLETIN_SALA_EPI\HOJA_TRABAJO\HOJA_DENGUE.xlsm!MAPDENGUE!F16C1:F20C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file:///C:\BOLETIN_SALA_EPI\HOJA_TRABAJO\HOJA_DENGUE.xlsm!MAPRIESGO_DENGUE_6SEMNAS!F16C1:F20C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7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oleObject" Target="file:///C:\BOLETIN_SALA_EPI\HOJA_TRABAJO\HOJA_DENGUE.xlsm!MAPDENGUE!F16C1:F20C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file:///C:\BOLETIN_SALA_EPI\HOJA_TRABAJO\HOJA_DENGUE.xlsm!MAPRIESGO_DENGUE_6SEMNAS!F16C1:F20C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36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6.xlsx!TRABAJO!F58C1:F8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36.xlsx!TRABAJO!F120C1:F135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36.xlsx!TRABAJO2!F35C1:F59C3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36.xlsx!TRABAJO2!F88C1:F101C3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36.xlsx!TRABAJO!F13C9:F17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36.xlsx!TRABAJO3!%5bSala_situacional_ZA-36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36.xlsx!TRABAJO!%5bSala_situacional_ZA-36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36.xlsx!TRABAJO3!%5bSala_situacional_ZA-36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oleObject" Target="file:///C:\BOLETIN_SALA_EPI\HOJA_TRABAJO\HOJA_DENGUE.xlsm!MAPDENGUE!F16C1:F20C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file:///C:\BOLETIN_SALA_EPI\HOJA_TRABAJO\HOJA_DENGUE.xlsm!MAPRIESGO_DENGUE_6SEMNAS!F16C1:F20C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232BB8-AAF2-9CF3-AD34-0CF2B286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1" y="1072554"/>
            <a:ext cx="5128260" cy="17830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28950D-47E4-AC14-F5CD-3E89592A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5" y="3547320"/>
            <a:ext cx="5128260" cy="27279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B3399F-304A-F485-08DC-D551462D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352" y="1183205"/>
            <a:ext cx="512826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2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304F3FF-11A2-C7EB-197B-F898AB9971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250" y="1597025"/>
            <a:ext cx="11747500" cy="4406900"/>
            <a:chOff x="140" y="1006"/>
            <a:chExt cx="7400" cy="277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7396DB0-BD22-C21F-8727-654ED2B145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" y="1006"/>
              <a:ext cx="7400" cy="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2D7BD753-A90A-EA32-B5BA-C7BA85CC6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" y="1165"/>
              <a:ext cx="7400" cy="2595"/>
              <a:chOff x="140" y="1165"/>
              <a:chExt cx="7400" cy="2595"/>
            </a:xfrm>
          </p:grpSpPr>
          <p:sp>
            <p:nvSpPr>
              <p:cNvPr id="393" name="Rectangle 5">
                <a:extLst>
                  <a:ext uri="{FF2B5EF4-FFF2-40B4-BE49-F238E27FC236}">
                    <a16:creationId xmlns:a16="http://schemas.microsoft.com/office/drawing/2014/main" id="{57E8D051-A42C-37CD-D280-D7C489E79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" y="1165"/>
                <a:ext cx="1191" cy="9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Rectangle 6">
                <a:extLst>
                  <a:ext uri="{FF2B5EF4-FFF2-40B4-BE49-F238E27FC236}">
                    <a16:creationId xmlns:a16="http://schemas.microsoft.com/office/drawing/2014/main" id="{43BA886B-3E90-2832-0830-1E833563B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" y="1165"/>
                <a:ext cx="5550" cy="9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Rectangle 7">
                <a:extLst>
                  <a:ext uri="{FF2B5EF4-FFF2-40B4-BE49-F238E27FC236}">
                    <a16:creationId xmlns:a16="http://schemas.microsoft.com/office/drawing/2014/main" id="{BE9DC847-5CE2-4544-9204-F13FA174B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7" y="1165"/>
                <a:ext cx="663" cy="9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Rectangle 8">
                <a:extLst>
                  <a:ext uri="{FF2B5EF4-FFF2-40B4-BE49-F238E27FC236}">
                    <a16:creationId xmlns:a16="http://schemas.microsoft.com/office/drawing/2014/main" id="{46F3BA36-1FFA-DC49-6C5A-4356F9290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" y="1261"/>
                <a:ext cx="7400" cy="9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Line 9">
                <a:extLst>
                  <a:ext uri="{FF2B5EF4-FFF2-40B4-BE49-F238E27FC236}">
                    <a16:creationId xmlns:a16="http://schemas.microsoft.com/office/drawing/2014/main" id="{478A974E-1329-238E-749C-99DD1445E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6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Rectangle 10">
                <a:extLst>
                  <a:ext uri="{FF2B5EF4-FFF2-40B4-BE49-F238E27FC236}">
                    <a16:creationId xmlns:a16="http://schemas.microsoft.com/office/drawing/2014/main" id="{C7E83079-7BB5-695D-3EAE-7D26FB14E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60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Line 11">
                <a:extLst>
                  <a:ext uri="{FF2B5EF4-FFF2-40B4-BE49-F238E27FC236}">
                    <a16:creationId xmlns:a16="http://schemas.microsoft.com/office/drawing/2014/main" id="{59C75A9F-9851-BFAD-F7E7-D1FA7A32F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6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Rectangle 12">
                <a:extLst>
                  <a:ext uri="{FF2B5EF4-FFF2-40B4-BE49-F238E27FC236}">
                    <a16:creationId xmlns:a16="http://schemas.microsoft.com/office/drawing/2014/main" id="{4876E606-4976-037F-BFCF-E5C1B17B4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63"/>
                <a:ext cx="12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Line 13">
                <a:extLst>
                  <a:ext uri="{FF2B5EF4-FFF2-40B4-BE49-F238E27FC236}">
                    <a16:creationId xmlns:a16="http://schemas.microsoft.com/office/drawing/2014/main" id="{199FDD76-CFD5-30CC-98A4-192ED6A76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65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Rectangle 14">
                <a:extLst>
                  <a:ext uri="{FF2B5EF4-FFF2-40B4-BE49-F238E27FC236}">
                    <a16:creationId xmlns:a16="http://schemas.microsoft.com/office/drawing/2014/main" id="{436D7B88-42B0-29F1-2B16-7BCE59F6F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65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Line 15">
                <a:extLst>
                  <a:ext uri="{FF2B5EF4-FFF2-40B4-BE49-F238E27FC236}">
                    <a16:creationId xmlns:a16="http://schemas.microsoft.com/office/drawing/2014/main" id="{6E9131C1-4CCA-A2D7-D741-F9FEEC4E0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68"/>
                <a:ext cx="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Rectangle 16">
                <a:extLst>
                  <a:ext uri="{FF2B5EF4-FFF2-40B4-BE49-F238E27FC236}">
                    <a16:creationId xmlns:a16="http://schemas.microsoft.com/office/drawing/2014/main" id="{42E82F6C-988B-773C-672A-4C00DDC99C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68"/>
                <a:ext cx="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Line 17">
                <a:extLst>
                  <a:ext uri="{FF2B5EF4-FFF2-40B4-BE49-F238E27FC236}">
                    <a16:creationId xmlns:a16="http://schemas.microsoft.com/office/drawing/2014/main" id="{D73B48B5-D4F2-E638-1DCE-74B958BE1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71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Rectangle 18">
                <a:extLst>
                  <a:ext uri="{FF2B5EF4-FFF2-40B4-BE49-F238E27FC236}">
                    <a16:creationId xmlns:a16="http://schemas.microsoft.com/office/drawing/2014/main" id="{6524EEA1-7708-8BBB-17F9-D54E9CB10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71"/>
                <a:ext cx="6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Line 19">
                <a:extLst>
                  <a:ext uri="{FF2B5EF4-FFF2-40B4-BE49-F238E27FC236}">
                    <a16:creationId xmlns:a16="http://schemas.microsoft.com/office/drawing/2014/main" id="{BE6FDDF5-147D-8CEB-8364-16D8C5671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7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Rectangle 20">
                <a:extLst>
                  <a:ext uri="{FF2B5EF4-FFF2-40B4-BE49-F238E27FC236}">
                    <a16:creationId xmlns:a16="http://schemas.microsoft.com/office/drawing/2014/main" id="{CB22BB8A-40B4-04B3-5C95-CBEEAF3D8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74"/>
                <a:ext cx="4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Line 21">
                <a:extLst>
                  <a:ext uri="{FF2B5EF4-FFF2-40B4-BE49-F238E27FC236}">
                    <a16:creationId xmlns:a16="http://schemas.microsoft.com/office/drawing/2014/main" id="{C68A3048-3731-4129-5AD8-B561CD0DC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5" y="1376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Rectangle 22">
                <a:extLst>
                  <a:ext uri="{FF2B5EF4-FFF2-40B4-BE49-F238E27FC236}">
                    <a16:creationId xmlns:a16="http://schemas.microsoft.com/office/drawing/2014/main" id="{0208EA42-011F-1163-F624-3FCA8F28A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" y="1376"/>
                <a:ext cx="2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Line 23">
                <a:extLst>
                  <a:ext uri="{FF2B5EF4-FFF2-40B4-BE49-F238E27FC236}">
                    <a16:creationId xmlns:a16="http://schemas.microsoft.com/office/drawing/2014/main" id="{C4623C32-5860-1625-BF0C-388054D74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48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Rectangle 24">
                <a:extLst>
                  <a:ext uri="{FF2B5EF4-FFF2-40B4-BE49-F238E27FC236}">
                    <a16:creationId xmlns:a16="http://schemas.microsoft.com/office/drawing/2014/main" id="{BBC9392F-0B80-E975-72CE-624C230DB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48"/>
                <a:ext cx="1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Line 25">
                <a:extLst>
                  <a:ext uri="{FF2B5EF4-FFF2-40B4-BE49-F238E27FC236}">
                    <a16:creationId xmlns:a16="http://schemas.microsoft.com/office/drawing/2014/main" id="{6966271A-427B-815A-C639-E03935761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51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Rectangle 26">
                <a:extLst>
                  <a:ext uri="{FF2B5EF4-FFF2-40B4-BE49-F238E27FC236}">
                    <a16:creationId xmlns:a16="http://schemas.microsoft.com/office/drawing/2014/main" id="{1FA5E895-10A5-0087-34BD-64F9A0B7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51"/>
                <a:ext cx="13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Line 27">
                <a:extLst>
                  <a:ext uri="{FF2B5EF4-FFF2-40B4-BE49-F238E27FC236}">
                    <a16:creationId xmlns:a16="http://schemas.microsoft.com/office/drawing/2014/main" id="{0888E217-F271-3FF1-3A3A-D1DEABC0D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53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Rectangle 28">
                <a:extLst>
                  <a:ext uri="{FF2B5EF4-FFF2-40B4-BE49-F238E27FC236}">
                    <a16:creationId xmlns:a16="http://schemas.microsoft.com/office/drawing/2014/main" id="{1ADCC6CB-2299-D55A-B40E-2A6415AB4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53"/>
                <a:ext cx="1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Line 29">
                <a:extLst>
                  <a:ext uri="{FF2B5EF4-FFF2-40B4-BE49-F238E27FC236}">
                    <a16:creationId xmlns:a16="http://schemas.microsoft.com/office/drawing/2014/main" id="{CCAEB206-7EE8-848F-5A16-CA1283264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56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Rectangle 30">
                <a:extLst>
                  <a:ext uri="{FF2B5EF4-FFF2-40B4-BE49-F238E27FC236}">
                    <a16:creationId xmlns:a16="http://schemas.microsoft.com/office/drawing/2014/main" id="{C9FF8681-14AC-A572-3FF9-3A1040C73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56"/>
                <a:ext cx="9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9" name="Line 31">
                <a:extLst>
                  <a:ext uri="{FF2B5EF4-FFF2-40B4-BE49-F238E27FC236}">
                    <a16:creationId xmlns:a16="http://schemas.microsoft.com/office/drawing/2014/main" id="{5CEE813F-3D9E-CB4B-A4A7-61970FEFD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5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0" name="Rectangle 32">
                <a:extLst>
                  <a:ext uri="{FF2B5EF4-FFF2-40B4-BE49-F238E27FC236}">
                    <a16:creationId xmlns:a16="http://schemas.microsoft.com/office/drawing/2014/main" id="{944CD0F8-7CFB-74A8-889A-E8C60FBBE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59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1" name="Line 33">
                <a:extLst>
                  <a:ext uri="{FF2B5EF4-FFF2-40B4-BE49-F238E27FC236}">
                    <a16:creationId xmlns:a16="http://schemas.microsoft.com/office/drawing/2014/main" id="{D7E1037D-E397-2CC1-0A4F-D37B421D9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6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2" name="Rectangle 34">
                <a:extLst>
                  <a:ext uri="{FF2B5EF4-FFF2-40B4-BE49-F238E27FC236}">
                    <a16:creationId xmlns:a16="http://schemas.microsoft.com/office/drawing/2014/main" id="{F65D9F2F-4F65-EECA-94EE-AFD042C4B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62"/>
                <a:ext cx="5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Line 35">
                <a:extLst>
                  <a:ext uri="{FF2B5EF4-FFF2-40B4-BE49-F238E27FC236}">
                    <a16:creationId xmlns:a16="http://schemas.microsoft.com/office/drawing/2014/main" id="{34155D1E-E0A3-9953-E424-D970F09C2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66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4" name="Rectangle 36">
                <a:extLst>
                  <a:ext uri="{FF2B5EF4-FFF2-40B4-BE49-F238E27FC236}">
                    <a16:creationId xmlns:a16="http://schemas.microsoft.com/office/drawing/2014/main" id="{6A141EB9-164E-2676-59B4-3F90DF20B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664"/>
                <a:ext cx="3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5" name="Rectangle 37">
                <a:extLst>
                  <a:ext uri="{FF2B5EF4-FFF2-40B4-BE49-F238E27FC236}">
                    <a16:creationId xmlns:a16="http://schemas.microsoft.com/office/drawing/2014/main" id="{D3CD673B-A045-F846-64EF-A1AEB80A70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" y="3661"/>
                <a:ext cx="7400" cy="99"/>
              </a:xfrm>
              <a:prstGeom prst="rect">
                <a:avLst/>
              </a:prstGeom>
              <a:solidFill>
                <a:srgbClr val="163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6" name="Line 38">
                <a:extLst>
                  <a:ext uri="{FF2B5EF4-FFF2-40B4-BE49-F238E27FC236}">
                    <a16:creationId xmlns:a16="http://schemas.microsoft.com/office/drawing/2014/main" id="{8B95BADE-C194-698E-D906-761AD179B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64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7" name="Rectangle 39">
                <a:extLst>
                  <a:ext uri="{FF2B5EF4-FFF2-40B4-BE49-F238E27FC236}">
                    <a16:creationId xmlns:a16="http://schemas.microsoft.com/office/drawing/2014/main" id="{FC5FC225-ABA1-01D0-4BE6-85CCA1EDD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64"/>
                <a:ext cx="15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8" name="Line 40">
                <a:extLst>
                  <a:ext uri="{FF2B5EF4-FFF2-40B4-BE49-F238E27FC236}">
                    <a16:creationId xmlns:a16="http://schemas.microsoft.com/office/drawing/2014/main" id="{75E57ECE-2ED6-22F5-6753-3A89B22A8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67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9" name="Rectangle 41">
                <a:extLst>
                  <a:ext uri="{FF2B5EF4-FFF2-40B4-BE49-F238E27FC236}">
                    <a16:creationId xmlns:a16="http://schemas.microsoft.com/office/drawing/2014/main" id="{F833DF13-4EC6-2DE5-B470-8D805594C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67"/>
                <a:ext cx="13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0" name="Line 42">
                <a:extLst>
                  <a:ext uri="{FF2B5EF4-FFF2-40B4-BE49-F238E27FC236}">
                    <a16:creationId xmlns:a16="http://schemas.microsoft.com/office/drawing/2014/main" id="{3D628CA9-0C66-C9B8-5FA1-177B870D4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69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1" name="Rectangle 43">
                <a:extLst>
                  <a:ext uri="{FF2B5EF4-FFF2-40B4-BE49-F238E27FC236}">
                    <a16:creationId xmlns:a16="http://schemas.microsoft.com/office/drawing/2014/main" id="{AF83296E-7504-2488-77F4-69B8BA11A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69"/>
                <a:ext cx="11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2" name="Line 44">
                <a:extLst>
                  <a:ext uri="{FF2B5EF4-FFF2-40B4-BE49-F238E27FC236}">
                    <a16:creationId xmlns:a16="http://schemas.microsoft.com/office/drawing/2014/main" id="{41A75950-AC66-B456-347C-29DA9111C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72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3" name="Rectangle 45">
                <a:extLst>
                  <a:ext uri="{FF2B5EF4-FFF2-40B4-BE49-F238E27FC236}">
                    <a16:creationId xmlns:a16="http://schemas.microsoft.com/office/drawing/2014/main" id="{EAAA17D2-8B1B-FFC3-13B5-60A84E90F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72"/>
                <a:ext cx="9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4" name="Line 46">
                <a:extLst>
                  <a:ext uri="{FF2B5EF4-FFF2-40B4-BE49-F238E27FC236}">
                    <a16:creationId xmlns:a16="http://schemas.microsoft.com/office/drawing/2014/main" id="{ECF0E8FE-BD0C-BD89-2BE8-487397DB4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7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5" name="Rectangle 47">
                <a:extLst>
                  <a:ext uri="{FF2B5EF4-FFF2-40B4-BE49-F238E27FC236}">
                    <a16:creationId xmlns:a16="http://schemas.microsoft.com/office/drawing/2014/main" id="{27EC9440-4F88-CA88-0132-C071764A8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75"/>
                <a:ext cx="7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6" name="Line 48">
                <a:extLst>
                  <a:ext uri="{FF2B5EF4-FFF2-40B4-BE49-F238E27FC236}">
                    <a16:creationId xmlns:a16="http://schemas.microsoft.com/office/drawing/2014/main" id="{F60F6B4D-57BA-DC74-394B-2FE5461CA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7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7" name="Rectangle 49">
                <a:extLst>
                  <a:ext uri="{FF2B5EF4-FFF2-40B4-BE49-F238E27FC236}">
                    <a16:creationId xmlns:a16="http://schemas.microsoft.com/office/drawing/2014/main" id="{B0ED39CE-E5D5-0C15-D5FC-F8D2304E0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78"/>
                <a:ext cx="5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8" name="Line 50">
                <a:extLst>
                  <a:ext uri="{FF2B5EF4-FFF2-40B4-BE49-F238E27FC236}">
                    <a16:creationId xmlns:a16="http://schemas.microsoft.com/office/drawing/2014/main" id="{CEF49D13-3492-7BFB-B862-03029D11B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3680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9" name="Rectangle 51">
                <a:extLst>
                  <a:ext uri="{FF2B5EF4-FFF2-40B4-BE49-F238E27FC236}">
                    <a16:creationId xmlns:a16="http://schemas.microsoft.com/office/drawing/2014/main" id="{D3E6AF5A-A0EA-638F-8968-28B4F902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680"/>
                <a:ext cx="2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0" name="Line 52">
                <a:extLst>
                  <a:ext uri="{FF2B5EF4-FFF2-40B4-BE49-F238E27FC236}">
                    <a16:creationId xmlns:a16="http://schemas.microsoft.com/office/drawing/2014/main" id="{23384F1B-98EE-8EB5-DFD5-41CAFE138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6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1" name="Rectangle 53">
                <a:extLst>
                  <a:ext uri="{FF2B5EF4-FFF2-40B4-BE49-F238E27FC236}">
                    <a16:creationId xmlns:a16="http://schemas.microsoft.com/office/drawing/2014/main" id="{BDB940F1-81DA-1632-AF2C-39A8E9DC0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64"/>
                <a:ext cx="14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2" name="Line 54">
                <a:extLst>
                  <a:ext uri="{FF2B5EF4-FFF2-40B4-BE49-F238E27FC236}">
                    <a16:creationId xmlns:a16="http://schemas.microsoft.com/office/drawing/2014/main" id="{D9892158-FBED-E499-0218-6DE4CAF64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6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3" name="Rectangle 55">
                <a:extLst>
                  <a:ext uri="{FF2B5EF4-FFF2-40B4-BE49-F238E27FC236}">
                    <a16:creationId xmlns:a16="http://schemas.microsoft.com/office/drawing/2014/main" id="{2497519D-BF12-BEC9-429D-3973D8F01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67"/>
                <a:ext cx="12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4" name="Line 56">
                <a:extLst>
                  <a:ext uri="{FF2B5EF4-FFF2-40B4-BE49-F238E27FC236}">
                    <a16:creationId xmlns:a16="http://schemas.microsoft.com/office/drawing/2014/main" id="{DD52CC90-D976-03FE-9EB1-051F9E9B7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69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5" name="Rectangle 57">
                <a:extLst>
                  <a:ext uri="{FF2B5EF4-FFF2-40B4-BE49-F238E27FC236}">
                    <a16:creationId xmlns:a16="http://schemas.microsoft.com/office/drawing/2014/main" id="{249657F1-4A22-DBAA-9695-2154BD62D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69"/>
                <a:ext cx="10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6" name="Line 58">
                <a:extLst>
                  <a:ext uri="{FF2B5EF4-FFF2-40B4-BE49-F238E27FC236}">
                    <a16:creationId xmlns:a16="http://schemas.microsoft.com/office/drawing/2014/main" id="{B10C2C05-CCBB-64FD-3AF9-3B072B165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72"/>
                <a:ext cx="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7" name="Rectangle 59">
                <a:extLst>
                  <a:ext uri="{FF2B5EF4-FFF2-40B4-BE49-F238E27FC236}">
                    <a16:creationId xmlns:a16="http://schemas.microsoft.com/office/drawing/2014/main" id="{8ECE355D-7FD9-F58B-68B0-AA1A9BBB4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72"/>
                <a:ext cx="8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8" name="Line 60">
                <a:extLst>
                  <a:ext uri="{FF2B5EF4-FFF2-40B4-BE49-F238E27FC236}">
                    <a16:creationId xmlns:a16="http://schemas.microsoft.com/office/drawing/2014/main" id="{20A44B04-D1CD-49C4-5F04-A9D0FE9CB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7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9" name="Rectangle 61">
                <a:extLst>
                  <a:ext uri="{FF2B5EF4-FFF2-40B4-BE49-F238E27FC236}">
                    <a16:creationId xmlns:a16="http://schemas.microsoft.com/office/drawing/2014/main" id="{5F830452-5C71-04EE-4B80-1B308E1F5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75"/>
                <a:ext cx="6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0" name="Line 62">
                <a:extLst>
                  <a:ext uri="{FF2B5EF4-FFF2-40B4-BE49-F238E27FC236}">
                    <a16:creationId xmlns:a16="http://schemas.microsoft.com/office/drawing/2014/main" id="{1A6711A9-E019-5313-DF8C-8AF1FAB65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78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1" name="Rectangle 63">
                <a:extLst>
                  <a:ext uri="{FF2B5EF4-FFF2-40B4-BE49-F238E27FC236}">
                    <a16:creationId xmlns:a16="http://schemas.microsoft.com/office/drawing/2014/main" id="{46C0ACB7-9CF2-FD2A-E2BB-075A17E38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78"/>
                <a:ext cx="4" cy="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2" name="Line 64">
                <a:extLst>
                  <a:ext uri="{FF2B5EF4-FFF2-40B4-BE49-F238E27FC236}">
                    <a16:creationId xmlns:a16="http://schemas.microsoft.com/office/drawing/2014/main" id="{9D88170A-9C45-A5F0-2D92-5734205A9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3" y="3680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3" name="Rectangle 65">
                <a:extLst>
                  <a:ext uri="{FF2B5EF4-FFF2-40B4-BE49-F238E27FC236}">
                    <a16:creationId xmlns:a16="http://schemas.microsoft.com/office/drawing/2014/main" id="{CBB85DC8-B072-D875-9D3B-81623107D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3" y="3680"/>
                <a:ext cx="2" cy="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4" name="Rectangle 66">
                <a:extLst>
                  <a:ext uri="{FF2B5EF4-FFF2-40B4-BE49-F238E27FC236}">
                    <a16:creationId xmlns:a16="http://schemas.microsoft.com/office/drawing/2014/main" id="{47CBF21A-7A71-0660-AF0E-363E4184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67">
                <a:extLst>
                  <a:ext uri="{FF2B5EF4-FFF2-40B4-BE49-F238E27FC236}">
                    <a16:creationId xmlns:a16="http://schemas.microsoft.com/office/drawing/2014/main" id="{ED17DB14-D9C4-8991-9BC7-EE996C16F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68">
                <a:extLst>
                  <a:ext uri="{FF2B5EF4-FFF2-40B4-BE49-F238E27FC236}">
                    <a16:creationId xmlns:a16="http://schemas.microsoft.com/office/drawing/2014/main" id="{E985A778-0262-F4BE-568E-F8A57994B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69">
                <a:extLst>
                  <a:ext uri="{FF2B5EF4-FFF2-40B4-BE49-F238E27FC236}">
                    <a16:creationId xmlns:a16="http://schemas.microsoft.com/office/drawing/2014/main" id="{08171511-470D-F4FC-FE99-23F8AC646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70">
                <a:extLst>
                  <a:ext uri="{FF2B5EF4-FFF2-40B4-BE49-F238E27FC236}">
                    <a16:creationId xmlns:a16="http://schemas.microsoft.com/office/drawing/2014/main" id="{EE5BB0BE-CA14-142C-E50F-3729C947C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71">
                <a:extLst>
                  <a:ext uri="{FF2B5EF4-FFF2-40B4-BE49-F238E27FC236}">
                    <a16:creationId xmlns:a16="http://schemas.microsoft.com/office/drawing/2014/main" id="{C024D1E3-005E-FD01-91FD-91C8C202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72">
                <a:extLst>
                  <a:ext uri="{FF2B5EF4-FFF2-40B4-BE49-F238E27FC236}">
                    <a16:creationId xmlns:a16="http://schemas.microsoft.com/office/drawing/2014/main" id="{47D41B81-6F52-4C4E-FE0E-B59FD02B8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73">
                <a:extLst>
                  <a:ext uri="{FF2B5EF4-FFF2-40B4-BE49-F238E27FC236}">
                    <a16:creationId xmlns:a16="http://schemas.microsoft.com/office/drawing/2014/main" id="{63C7660A-D1E9-9BEB-B3ED-4E6F4D5FF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74">
                <a:extLst>
                  <a:ext uri="{FF2B5EF4-FFF2-40B4-BE49-F238E27FC236}">
                    <a16:creationId xmlns:a16="http://schemas.microsoft.com/office/drawing/2014/main" id="{0196D6F3-F203-1393-DCDE-E35918CB4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126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75">
                <a:extLst>
                  <a:ext uri="{FF2B5EF4-FFF2-40B4-BE49-F238E27FC236}">
                    <a16:creationId xmlns:a16="http://schemas.microsoft.com/office/drawing/2014/main" id="{5940334E-C852-674C-7B33-F4BCB6588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76">
                <a:extLst>
                  <a:ext uri="{FF2B5EF4-FFF2-40B4-BE49-F238E27FC236}">
                    <a16:creationId xmlns:a16="http://schemas.microsoft.com/office/drawing/2014/main" id="{ECFB4730-A4A6-AEC4-3706-1A468019D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77">
                <a:extLst>
                  <a:ext uri="{FF2B5EF4-FFF2-40B4-BE49-F238E27FC236}">
                    <a16:creationId xmlns:a16="http://schemas.microsoft.com/office/drawing/2014/main" id="{C8FEA808-CFA8-FE7B-771F-C7EDE8ACA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78">
                <a:extLst>
                  <a:ext uri="{FF2B5EF4-FFF2-40B4-BE49-F238E27FC236}">
                    <a16:creationId xmlns:a16="http://schemas.microsoft.com/office/drawing/2014/main" id="{EBCA34FE-7469-FCA9-E593-8A19DCA6B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79">
                <a:extLst>
                  <a:ext uri="{FF2B5EF4-FFF2-40B4-BE49-F238E27FC236}">
                    <a16:creationId xmlns:a16="http://schemas.microsoft.com/office/drawing/2014/main" id="{A07F1B4D-6848-9FE6-A87B-49A35CD0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80">
                <a:extLst>
                  <a:ext uri="{FF2B5EF4-FFF2-40B4-BE49-F238E27FC236}">
                    <a16:creationId xmlns:a16="http://schemas.microsoft.com/office/drawing/2014/main" id="{6F754BF3-0558-671F-4E3F-B45326404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81">
                <a:extLst>
                  <a:ext uri="{FF2B5EF4-FFF2-40B4-BE49-F238E27FC236}">
                    <a16:creationId xmlns:a16="http://schemas.microsoft.com/office/drawing/2014/main" id="{1930D986-6323-6506-F073-81C7DB64B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82">
                <a:extLst>
                  <a:ext uri="{FF2B5EF4-FFF2-40B4-BE49-F238E27FC236}">
                    <a16:creationId xmlns:a16="http://schemas.microsoft.com/office/drawing/2014/main" id="{6408C84E-09E3-DA2F-94A8-B665EA323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83">
                <a:extLst>
                  <a:ext uri="{FF2B5EF4-FFF2-40B4-BE49-F238E27FC236}">
                    <a16:creationId xmlns:a16="http://schemas.microsoft.com/office/drawing/2014/main" id="{28DE2727-272E-33D1-8D0C-9B699DE1D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84">
                <a:extLst>
                  <a:ext uri="{FF2B5EF4-FFF2-40B4-BE49-F238E27FC236}">
                    <a16:creationId xmlns:a16="http://schemas.microsoft.com/office/drawing/2014/main" id="{3EFFD4AF-A33A-38B4-497E-765BCD42F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19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85">
                <a:extLst>
                  <a:ext uri="{FF2B5EF4-FFF2-40B4-BE49-F238E27FC236}">
                    <a16:creationId xmlns:a16="http://schemas.microsoft.com/office/drawing/2014/main" id="{AEC24B4E-8E11-82B3-37BC-00DF73B10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86">
                <a:extLst>
                  <a:ext uri="{FF2B5EF4-FFF2-40B4-BE49-F238E27FC236}">
                    <a16:creationId xmlns:a16="http://schemas.microsoft.com/office/drawing/2014/main" id="{CB2A1848-9A6D-0C73-87CA-6A393E266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87">
                <a:extLst>
                  <a:ext uri="{FF2B5EF4-FFF2-40B4-BE49-F238E27FC236}">
                    <a16:creationId xmlns:a16="http://schemas.microsoft.com/office/drawing/2014/main" id="{2542E1FB-BCC1-EDAB-EA33-C84978026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88">
                <a:extLst>
                  <a:ext uri="{FF2B5EF4-FFF2-40B4-BE49-F238E27FC236}">
                    <a16:creationId xmlns:a16="http://schemas.microsoft.com/office/drawing/2014/main" id="{66FE2E29-BD3E-5C52-DD7A-3708CF166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9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89">
                <a:extLst>
                  <a:ext uri="{FF2B5EF4-FFF2-40B4-BE49-F238E27FC236}">
                    <a16:creationId xmlns:a16="http://schemas.microsoft.com/office/drawing/2014/main" id="{B617223F-40C4-66D9-473D-4C4021B13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90">
                <a:extLst>
                  <a:ext uri="{FF2B5EF4-FFF2-40B4-BE49-F238E27FC236}">
                    <a16:creationId xmlns:a16="http://schemas.microsoft.com/office/drawing/2014/main" id="{2F8B3673-9787-03F4-938F-7530F7BEA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91">
                <a:extLst>
                  <a:ext uri="{FF2B5EF4-FFF2-40B4-BE49-F238E27FC236}">
                    <a16:creationId xmlns:a16="http://schemas.microsoft.com/office/drawing/2014/main" id="{3E910773-3652-A80A-774B-A0E05C43D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92">
                <a:extLst>
                  <a:ext uri="{FF2B5EF4-FFF2-40B4-BE49-F238E27FC236}">
                    <a16:creationId xmlns:a16="http://schemas.microsoft.com/office/drawing/2014/main" id="{F0699BA6-937D-94DA-8FA9-4A1F3B37B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5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93">
                <a:extLst>
                  <a:ext uri="{FF2B5EF4-FFF2-40B4-BE49-F238E27FC236}">
                    <a16:creationId xmlns:a16="http://schemas.microsoft.com/office/drawing/2014/main" id="{F1FBC6D1-DF33-024C-74C9-A049656F1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94">
                <a:extLst>
                  <a:ext uri="{FF2B5EF4-FFF2-40B4-BE49-F238E27FC236}">
                    <a16:creationId xmlns:a16="http://schemas.microsoft.com/office/drawing/2014/main" id="{94159D2E-6B85-281B-BA99-2D61045B0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3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29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95">
                <a:extLst>
                  <a:ext uri="{FF2B5EF4-FFF2-40B4-BE49-F238E27FC236}">
                    <a16:creationId xmlns:a16="http://schemas.microsoft.com/office/drawing/2014/main" id="{53373A0F-297B-EEFE-AA8D-B485840C5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96">
                <a:extLst>
                  <a:ext uri="{FF2B5EF4-FFF2-40B4-BE49-F238E27FC236}">
                    <a16:creationId xmlns:a16="http://schemas.microsoft.com/office/drawing/2014/main" id="{A89BA141-9325-A4C3-2042-734750F1D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5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97">
                <a:extLst>
                  <a:ext uri="{FF2B5EF4-FFF2-40B4-BE49-F238E27FC236}">
                    <a16:creationId xmlns:a16="http://schemas.microsoft.com/office/drawing/2014/main" id="{3DE31322-40F6-50CF-F20E-D3A63E61E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2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98">
                <a:extLst>
                  <a:ext uri="{FF2B5EF4-FFF2-40B4-BE49-F238E27FC236}">
                    <a16:creationId xmlns:a16="http://schemas.microsoft.com/office/drawing/2014/main" id="{9066F23E-D3AE-624E-42C7-3B007EC5A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3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99">
                <a:extLst>
                  <a:ext uri="{FF2B5EF4-FFF2-40B4-BE49-F238E27FC236}">
                    <a16:creationId xmlns:a16="http://schemas.microsoft.com/office/drawing/2014/main" id="{DAA0F7D5-1E07-B91B-0082-DC991EE30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0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100">
                <a:extLst>
                  <a:ext uri="{FF2B5EF4-FFF2-40B4-BE49-F238E27FC236}">
                    <a16:creationId xmlns:a16="http://schemas.microsoft.com/office/drawing/2014/main" id="{5BCB3323-16E0-F663-14DB-EAF0255B8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101">
                <a:extLst>
                  <a:ext uri="{FF2B5EF4-FFF2-40B4-BE49-F238E27FC236}">
                    <a16:creationId xmlns:a16="http://schemas.microsoft.com/office/drawing/2014/main" id="{68ABE900-85A4-53D0-4AF1-2E4BA2481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9" y="1267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37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102">
                <a:extLst>
                  <a:ext uri="{FF2B5EF4-FFF2-40B4-BE49-F238E27FC236}">
                    <a16:creationId xmlns:a16="http://schemas.microsoft.com/office/drawing/2014/main" id="{4FF2D922-C8D4-27AE-E3F5-A8341F7D4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" y="1363"/>
                <a:ext cx="9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DENGUE CON SIGNOS DE ALARMA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103">
                <a:extLst>
                  <a:ext uri="{FF2B5EF4-FFF2-40B4-BE49-F238E27FC236}">
                    <a16:creationId xmlns:a16="http://schemas.microsoft.com/office/drawing/2014/main" id="{A59A60DE-5F72-F5BF-9A1A-7C7A5A146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104">
                <a:extLst>
                  <a:ext uri="{FF2B5EF4-FFF2-40B4-BE49-F238E27FC236}">
                    <a16:creationId xmlns:a16="http://schemas.microsoft.com/office/drawing/2014/main" id="{0AA145E4-D0B4-7372-40E4-1BCF9FE2D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105">
                <a:extLst>
                  <a:ext uri="{FF2B5EF4-FFF2-40B4-BE49-F238E27FC236}">
                    <a16:creationId xmlns:a16="http://schemas.microsoft.com/office/drawing/2014/main" id="{BB94AF6F-7141-EA1D-213D-52D24614C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106">
                <a:extLst>
                  <a:ext uri="{FF2B5EF4-FFF2-40B4-BE49-F238E27FC236}">
                    <a16:creationId xmlns:a16="http://schemas.microsoft.com/office/drawing/2014/main" id="{2447A8E3-D09B-C4DC-666B-BA0B71B7B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107">
                <a:extLst>
                  <a:ext uri="{FF2B5EF4-FFF2-40B4-BE49-F238E27FC236}">
                    <a16:creationId xmlns:a16="http://schemas.microsoft.com/office/drawing/2014/main" id="{733C9042-2654-01C0-2D3B-0F9FCE35A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108">
                <a:extLst>
                  <a:ext uri="{FF2B5EF4-FFF2-40B4-BE49-F238E27FC236}">
                    <a16:creationId xmlns:a16="http://schemas.microsoft.com/office/drawing/2014/main" id="{28E91090-2DCF-A748-038A-06930B98C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109">
                <a:extLst>
                  <a:ext uri="{FF2B5EF4-FFF2-40B4-BE49-F238E27FC236}">
                    <a16:creationId xmlns:a16="http://schemas.microsoft.com/office/drawing/2014/main" id="{62F003C2-B8AE-7323-C9DF-F528B472F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110">
                <a:extLst>
                  <a:ext uri="{FF2B5EF4-FFF2-40B4-BE49-F238E27FC236}">
                    <a16:creationId xmlns:a16="http://schemas.microsoft.com/office/drawing/2014/main" id="{96EC4C4D-F1DC-6925-4835-F608E8A20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111">
                <a:extLst>
                  <a:ext uri="{FF2B5EF4-FFF2-40B4-BE49-F238E27FC236}">
                    <a16:creationId xmlns:a16="http://schemas.microsoft.com/office/drawing/2014/main" id="{FE528875-3DC1-A775-358F-50795B1C9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112">
                <a:extLst>
                  <a:ext uri="{FF2B5EF4-FFF2-40B4-BE49-F238E27FC236}">
                    <a16:creationId xmlns:a16="http://schemas.microsoft.com/office/drawing/2014/main" id="{1D66686C-02FD-8916-23E4-A7C916D3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113">
                <a:extLst>
                  <a:ext uri="{FF2B5EF4-FFF2-40B4-BE49-F238E27FC236}">
                    <a16:creationId xmlns:a16="http://schemas.microsoft.com/office/drawing/2014/main" id="{CF011752-2F8E-6381-3E4F-CD45EB88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114">
                <a:extLst>
                  <a:ext uri="{FF2B5EF4-FFF2-40B4-BE49-F238E27FC236}">
                    <a16:creationId xmlns:a16="http://schemas.microsoft.com/office/drawing/2014/main" id="{F4D9F623-026B-E896-85F8-199EE826C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115">
                <a:extLst>
                  <a:ext uri="{FF2B5EF4-FFF2-40B4-BE49-F238E27FC236}">
                    <a16:creationId xmlns:a16="http://schemas.microsoft.com/office/drawing/2014/main" id="{9203FE47-707B-FD42-33F8-AF42D58BC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116">
                <a:extLst>
                  <a:ext uri="{FF2B5EF4-FFF2-40B4-BE49-F238E27FC236}">
                    <a16:creationId xmlns:a16="http://schemas.microsoft.com/office/drawing/2014/main" id="{A86BCD90-1AA0-DE49-76BC-95972CE8C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117">
                <a:extLst>
                  <a:ext uri="{FF2B5EF4-FFF2-40B4-BE49-F238E27FC236}">
                    <a16:creationId xmlns:a16="http://schemas.microsoft.com/office/drawing/2014/main" id="{E67BE7A4-5998-5D59-9CDD-B912F0592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118">
                <a:extLst>
                  <a:ext uri="{FF2B5EF4-FFF2-40B4-BE49-F238E27FC236}">
                    <a16:creationId xmlns:a16="http://schemas.microsoft.com/office/drawing/2014/main" id="{F4D9E4F6-7DFC-2590-BA5B-09C08D052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119">
                <a:extLst>
                  <a:ext uri="{FF2B5EF4-FFF2-40B4-BE49-F238E27FC236}">
                    <a16:creationId xmlns:a16="http://schemas.microsoft.com/office/drawing/2014/main" id="{22CD19C8-B711-A0C4-3982-84B521087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120">
                <a:extLst>
                  <a:ext uri="{FF2B5EF4-FFF2-40B4-BE49-F238E27FC236}">
                    <a16:creationId xmlns:a16="http://schemas.microsoft.com/office/drawing/2014/main" id="{C726A787-C7D6-25D7-8C67-0E1084E0B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121">
                <a:extLst>
                  <a:ext uri="{FF2B5EF4-FFF2-40B4-BE49-F238E27FC236}">
                    <a16:creationId xmlns:a16="http://schemas.microsoft.com/office/drawing/2014/main" id="{A4369928-01FD-DCBF-231D-DB3A033EC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122">
                <a:extLst>
                  <a:ext uri="{FF2B5EF4-FFF2-40B4-BE49-F238E27FC236}">
                    <a16:creationId xmlns:a16="http://schemas.microsoft.com/office/drawing/2014/main" id="{A480A787-21AF-A3D5-985A-0939E8A19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123">
                <a:extLst>
                  <a:ext uri="{FF2B5EF4-FFF2-40B4-BE49-F238E27FC236}">
                    <a16:creationId xmlns:a16="http://schemas.microsoft.com/office/drawing/2014/main" id="{17562CC1-3C1E-E4A5-475D-3606B106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8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124">
                <a:extLst>
                  <a:ext uri="{FF2B5EF4-FFF2-40B4-BE49-F238E27FC236}">
                    <a16:creationId xmlns:a16="http://schemas.microsoft.com/office/drawing/2014/main" id="{4726987B-3794-A02C-CA0D-9E725756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125">
                <a:extLst>
                  <a:ext uri="{FF2B5EF4-FFF2-40B4-BE49-F238E27FC236}">
                    <a16:creationId xmlns:a16="http://schemas.microsoft.com/office/drawing/2014/main" id="{7C4DEA20-6C82-0229-A506-3FC86E96B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9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126">
                <a:extLst>
                  <a:ext uri="{FF2B5EF4-FFF2-40B4-BE49-F238E27FC236}">
                    <a16:creationId xmlns:a16="http://schemas.microsoft.com/office/drawing/2014/main" id="{986800BE-3FD1-A5F5-2437-C49EE35B4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3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127">
                <a:extLst>
                  <a:ext uri="{FF2B5EF4-FFF2-40B4-BE49-F238E27FC236}">
                    <a16:creationId xmlns:a16="http://schemas.microsoft.com/office/drawing/2014/main" id="{3249238F-9B18-50E1-DA36-569E9800D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128">
                <a:extLst>
                  <a:ext uri="{FF2B5EF4-FFF2-40B4-BE49-F238E27FC236}">
                    <a16:creationId xmlns:a16="http://schemas.microsoft.com/office/drawing/2014/main" id="{F5D3162E-364A-C68C-E4F1-1515F2490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129">
                <a:extLst>
                  <a:ext uri="{FF2B5EF4-FFF2-40B4-BE49-F238E27FC236}">
                    <a16:creationId xmlns:a16="http://schemas.microsoft.com/office/drawing/2014/main" id="{53A78A58-9257-50E1-37C4-DD4FC18E4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0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130">
                <a:extLst>
                  <a:ext uri="{FF2B5EF4-FFF2-40B4-BE49-F238E27FC236}">
                    <a16:creationId xmlns:a16="http://schemas.microsoft.com/office/drawing/2014/main" id="{8607AFFA-F3AB-DC2B-B846-298A01C8F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6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131">
                <a:extLst>
                  <a:ext uri="{FF2B5EF4-FFF2-40B4-BE49-F238E27FC236}">
                    <a16:creationId xmlns:a16="http://schemas.microsoft.com/office/drawing/2014/main" id="{680A1811-DC56-51FD-7156-E3F9D40A3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8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132">
                <a:extLst>
                  <a:ext uri="{FF2B5EF4-FFF2-40B4-BE49-F238E27FC236}">
                    <a16:creationId xmlns:a16="http://schemas.microsoft.com/office/drawing/2014/main" id="{AB4A3D1B-06FB-B02A-9708-2860DBE74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5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133">
                <a:extLst>
                  <a:ext uri="{FF2B5EF4-FFF2-40B4-BE49-F238E27FC236}">
                    <a16:creationId xmlns:a16="http://schemas.microsoft.com/office/drawing/2014/main" id="{1ECCD106-F5FE-5698-14D0-B443EF06D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134">
                <a:extLst>
                  <a:ext uri="{FF2B5EF4-FFF2-40B4-BE49-F238E27FC236}">
                    <a16:creationId xmlns:a16="http://schemas.microsoft.com/office/drawing/2014/main" id="{3EBC1595-B73A-4026-78E7-257CE3A43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1" y="1363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135">
                <a:extLst>
                  <a:ext uri="{FF2B5EF4-FFF2-40B4-BE49-F238E27FC236}">
                    <a16:creationId xmlns:a16="http://schemas.microsoft.com/office/drawing/2014/main" id="{B67F636B-341E-7533-B948-D91B858E2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1" y="1363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Rectangle 136">
                <a:extLst>
                  <a:ext uri="{FF2B5EF4-FFF2-40B4-BE49-F238E27FC236}">
                    <a16:creationId xmlns:a16="http://schemas.microsoft.com/office/drawing/2014/main" id="{2CFB8096-B5D7-789B-5680-8CCA2E917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1459"/>
                <a:ext cx="53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C.S.PAMPA GRANDE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137">
                <a:extLst>
                  <a:ext uri="{FF2B5EF4-FFF2-40B4-BE49-F238E27FC236}">
                    <a16:creationId xmlns:a16="http://schemas.microsoft.com/office/drawing/2014/main" id="{D6AC324F-E3F2-0E4E-FD91-7E47C459F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138">
                <a:extLst>
                  <a:ext uri="{FF2B5EF4-FFF2-40B4-BE49-F238E27FC236}">
                    <a16:creationId xmlns:a16="http://schemas.microsoft.com/office/drawing/2014/main" id="{E707FD65-111F-C898-5CB8-2B3D3AC33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139">
                <a:extLst>
                  <a:ext uri="{FF2B5EF4-FFF2-40B4-BE49-F238E27FC236}">
                    <a16:creationId xmlns:a16="http://schemas.microsoft.com/office/drawing/2014/main" id="{004818FC-DC43-9095-E1ED-674F4AB20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140">
                <a:extLst>
                  <a:ext uri="{FF2B5EF4-FFF2-40B4-BE49-F238E27FC236}">
                    <a16:creationId xmlns:a16="http://schemas.microsoft.com/office/drawing/2014/main" id="{E5310EE4-0760-3AE2-CC9E-DC0A8526F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141">
                <a:extLst>
                  <a:ext uri="{FF2B5EF4-FFF2-40B4-BE49-F238E27FC236}">
                    <a16:creationId xmlns:a16="http://schemas.microsoft.com/office/drawing/2014/main" id="{DCB12CB6-501A-FFD9-1ADE-E9747B2D2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142">
                <a:extLst>
                  <a:ext uri="{FF2B5EF4-FFF2-40B4-BE49-F238E27FC236}">
                    <a16:creationId xmlns:a16="http://schemas.microsoft.com/office/drawing/2014/main" id="{744E7A0C-5087-0934-0EED-4AA98CB4D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143">
                <a:extLst>
                  <a:ext uri="{FF2B5EF4-FFF2-40B4-BE49-F238E27FC236}">
                    <a16:creationId xmlns:a16="http://schemas.microsoft.com/office/drawing/2014/main" id="{86E5CA79-7F07-3B93-25AC-0180EFD01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144">
                <a:extLst>
                  <a:ext uri="{FF2B5EF4-FFF2-40B4-BE49-F238E27FC236}">
                    <a16:creationId xmlns:a16="http://schemas.microsoft.com/office/drawing/2014/main" id="{907B00E7-453E-2495-32DF-7A32026F6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145">
                <a:extLst>
                  <a:ext uri="{FF2B5EF4-FFF2-40B4-BE49-F238E27FC236}">
                    <a16:creationId xmlns:a16="http://schemas.microsoft.com/office/drawing/2014/main" id="{3DC5F25A-03BC-32CD-E75E-DAC09DA2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4" name="Rectangle 146">
                <a:extLst>
                  <a:ext uri="{FF2B5EF4-FFF2-40B4-BE49-F238E27FC236}">
                    <a16:creationId xmlns:a16="http://schemas.microsoft.com/office/drawing/2014/main" id="{14A96274-7A20-C69C-514D-CFDB789E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147">
                <a:extLst>
                  <a:ext uri="{FF2B5EF4-FFF2-40B4-BE49-F238E27FC236}">
                    <a16:creationId xmlns:a16="http://schemas.microsoft.com/office/drawing/2014/main" id="{7B27477F-E5DC-159E-19FC-9D9C89592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148">
                <a:extLst>
                  <a:ext uri="{FF2B5EF4-FFF2-40B4-BE49-F238E27FC236}">
                    <a16:creationId xmlns:a16="http://schemas.microsoft.com/office/drawing/2014/main" id="{197E1735-ABF9-8ADD-C0D8-FE1CF5380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149">
                <a:extLst>
                  <a:ext uri="{FF2B5EF4-FFF2-40B4-BE49-F238E27FC236}">
                    <a16:creationId xmlns:a16="http://schemas.microsoft.com/office/drawing/2014/main" id="{1B8186B0-8427-21A5-FE42-7EB12D4D5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150">
                <a:extLst>
                  <a:ext uri="{FF2B5EF4-FFF2-40B4-BE49-F238E27FC236}">
                    <a16:creationId xmlns:a16="http://schemas.microsoft.com/office/drawing/2014/main" id="{35A2E748-F4FE-0B2F-2203-5C1DE72F5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151">
                <a:extLst>
                  <a:ext uri="{FF2B5EF4-FFF2-40B4-BE49-F238E27FC236}">
                    <a16:creationId xmlns:a16="http://schemas.microsoft.com/office/drawing/2014/main" id="{005D4D9F-B6A9-59A2-931F-149FEECC0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152">
                <a:extLst>
                  <a:ext uri="{FF2B5EF4-FFF2-40B4-BE49-F238E27FC236}">
                    <a16:creationId xmlns:a16="http://schemas.microsoft.com/office/drawing/2014/main" id="{7B731BEF-F4A0-DE25-EA21-C11F080B3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9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153">
                <a:extLst>
                  <a:ext uri="{FF2B5EF4-FFF2-40B4-BE49-F238E27FC236}">
                    <a16:creationId xmlns:a16="http://schemas.microsoft.com/office/drawing/2014/main" id="{3BC5BCCE-BD61-B535-777D-E66388C7F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3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154">
                <a:extLst>
                  <a:ext uri="{FF2B5EF4-FFF2-40B4-BE49-F238E27FC236}">
                    <a16:creationId xmlns:a16="http://schemas.microsoft.com/office/drawing/2014/main" id="{D40853C2-FFCA-FFD6-9B22-1B57CE8F7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155">
                <a:extLst>
                  <a:ext uri="{FF2B5EF4-FFF2-40B4-BE49-F238E27FC236}">
                    <a16:creationId xmlns:a16="http://schemas.microsoft.com/office/drawing/2014/main" id="{5A3FB958-9411-6CD9-3896-7465D02BC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Rectangle 156">
                <a:extLst>
                  <a:ext uri="{FF2B5EF4-FFF2-40B4-BE49-F238E27FC236}">
                    <a16:creationId xmlns:a16="http://schemas.microsoft.com/office/drawing/2014/main" id="{87505BA6-753B-C1B5-293A-E63756104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0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157">
                <a:extLst>
                  <a:ext uri="{FF2B5EF4-FFF2-40B4-BE49-F238E27FC236}">
                    <a16:creationId xmlns:a16="http://schemas.microsoft.com/office/drawing/2014/main" id="{0293D423-8C61-CD64-C807-503CAF292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6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158">
                <a:extLst>
                  <a:ext uri="{FF2B5EF4-FFF2-40B4-BE49-F238E27FC236}">
                    <a16:creationId xmlns:a16="http://schemas.microsoft.com/office/drawing/2014/main" id="{70D1C510-B642-D617-981A-5731FA166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8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159">
                <a:extLst>
                  <a:ext uri="{FF2B5EF4-FFF2-40B4-BE49-F238E27FC236}">
                    <a16:creationId xmlns:a16="http://schemas.microsoft.com/office/drawing/2014/main" id="{732F6BB6-BCF3-AC40-0A93-F0AC694A7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5" y="145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160">
                <a:extLst>
                  <a:ext uri="{FF2B5EF4-FFF2-40B4-BE49-F238E27FC236}">
                    <a16:creationId xmlns:a16="http://schemas.microsoft.com/office/drawing/2014/main" id="{20226F15-8B36-11C4-C874-818DD028B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1" y="145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161">
                <a:extLst>
                  <a:ext uri="{FF2B5EF4-FFF2-40B4-BE49-F238E27FC236}">
                    <a16:creationId xmlns:a16="http://schemas.microsoft.com/office/drawing/2014/main" id="{02946F71-8A77-67E4-DD22-C98C735B9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1" y="145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162">
                <a:extLst>
                  <a:ext uri="{FF2B5EF4-FFF2-40B4-BE49-F238E27FC236}">
                    <a16:creationId xmlns:a16="http://schemas.microsoft.com/office/drawing/2014/main" id="{B1A1037C-B85D-6AD0-FF11-66078D419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1555"/>
                <a:ext cx="67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C.S.PAMPAS DE HOSPITAL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163">
                <a:extLst>
                  <a:ext uri="{FF2B5EF4-FFF2-40B4-BE49-F238E27FC236}">
                    <a16:creationId xmlns:a16="http://schemas.microsoft.com/office/drawing/2014/main" id="{92BD9182-EDFF-97ED-CCEE-03BBC297E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164">
                <a:extLst>
                  <a:ext uri="{FF2B5EF4-FFF2-40B4-BE49-F238E27FC236}">
                    <a16:creationId xmlns:a16="http://schemas.microsoft.com/office/drawing/2014/main" id="{017B895F-FCBE-4077-BF18-311521C58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165">
                <a:extLst>
                  <a:ext uri="{FF2B5EF4-FFF2-40B4-BE49-F238E27FC236}">
                    <a16:creationId xmlns:a16="http://schemas.microsoft.com/office/drawing/2014/main" id="{EDB38F2F-AD29-8822-3D8F-402C533C6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Rectangle 166">
                <a:extLst>
                  <a:ext uri="{FF2B5EF4-FFF2-40B4-BE49-F238E27FC236}">
                    <a16:creationId xmlns:a16="http://schemas.microsoft.com/office/drawing/2014/main" id="{C2A60CB9-EB5F-B71D-B78D-B9E1A340C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167">
                <a:extLst>
                  <a:ext uri="{FF2B5EF4-FFF2-40B4-BE49-F238E27FC236}">
                    <a16:creationId xmlns:a16="http://schemas.microsoft.com/office/drawing/2014/main" id="{D8A169CA-228B-0565-8153-BB19270C0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Rectangle 168">
                <a:extLst>
                  <a:ext uri="{FF2B5EF4-FFF2-40B4-BE49-F238E27FC236}">
                    <a16:creationId xmlns:a16="http://schemas.microsoft.com/office/drawing/2014/main" id="{AFC69295-4215-5609-D560-DDC1076BB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Rectangle 169">
                <a:extLst>
                  <a:ext uri="{FF2B5EF4-FFF2-40B4-BE49-F238E27FC236}">
                    <a16:creationId xmlns:a16="http://schemas.microsoft.com/office/drawing/2014/main" id="{A6786FAE-5B88-F9D8-3F4C-803ABFCCD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Rectangle 170">
                <a:extLst>
                  <a:ext uri="{FF2B5EF4-FFF2-40B4-BE49-F238E27FC236}">
                    <a16:creationId xmlns:a16="http://schemas.microsoft.com/office/drawing/2014/main" id="{D498B5F9-1BE2-75E1-449E-BCF4BF29C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171">
                <a:extLst>
                  <a:ext uri="{FF2B5EF4-FFF2-40B4-BE49-F238E27FC236}">
                    <a16:creationId xmlns:a16="http://schemas.microsoft.com/office/drawing/2014/main" id="{66E32CC8-0813-7F91-BE48-DD73CFA3C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172">
                <a:extLst>
                  <a:ext uri="{FF2B5EF4-FFF2-40B4-BE49-F238E27FC236}">
                    <a16:creationId xmlns:a16="http://schemas.microsoft.com/office/drawing/2014/main" id="{3564935D-6243-66B5-ADD0-0B505B450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Rectangle 173">
                <a:extLst>
                  <a:ext uri="{FF2B5EF4-FFF2-40B4-BE49-F238E27FC236}">
                    <a16:creationId xmlns:a16="http://schemas.microsoft.com/office/drawing/2014/main" id="{F3CF0632-C2E4-6D70-6E76-28C035CBE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174">
                <a:extLst>
                  <a:ext uri="{FF2B5EF4-FFF2-40B4-BE49-F238E27FC236}">
                    <a16:creationId xmlns:a16="http://schemas.microsoft.com/office/drawing/2014/main" id="{8EFAAFAC-5481-D835-583F-AD00E434D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175">
                <a:extLst>
                  <a:ext uri="{FF2B5EF4-FFF2-40B4-BE49-F238E27FC236}">
                    <a16:creationId xmlns:a16="http://schemas.microsoft.com/office/drawing/2014/main" id="{FD1968C7-9271-B874-571B-10BA7B073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Rectangle 176">
                <a:extLst>
                  <a:ext uri="{FF2B5EF4-FFF2-40B4-BE49-F238E27FC236}">
                    <a16:creationId xmlns:a16="http://schemas.microsoft.com/office/drawing/2014/main" id="{A1FC652D-1B06-568A-91A7-5514CD6AC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177">
                <a:extLst>
                  <a:ext uri="{FF2B5EF4-FFF2-40B4-BE49-F238E27FC236}">
                    <a16:creationId xmlns:a16="http://schemas.microsoft.com/office/drawing/2014/main" id="{C3F9EA04-01DB-1673-1E21-C37198061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178">
                <a:extLst>
                  <a:ext uri="{FF2B5EF4-FFF2-40B4-BE49-F238E27FC236}">
                    <a16:creationId xmlns:a16="http://schemas.microsoft.com/office/drawing/2014/main" id="{069B8413-AD39-870F-BA24-A6974CF9B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179">
                <a:extLst>
                  <a:ext uri="{FF2B5EF4-FFF2-40B4-BE49-F238E27FC236}">
                    <a16:creationId xmlns:a16="http://schemas.microsoft.com/office/drawing/2014/main" id="{FBE86CEE-7901-0E5E-52FB-93FE507B6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180">
                <a:extLst>
                  <a:ext uri="{FF2B5EF4-FFF2-40B4-BE49-F238E27FC236}">
                    <a16:creationId xmlns:a16="http://schemas.microsoft.com/office/drawing/2014/main" id="{6ADF7266-0A63-31B2-F664-731E203C8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181">
                <a:extLst>
                  <a:ext uri="{FF2B5EF4-FFF2-40B4-BE49-F238E27FC236}">
                    <a16:creationId xmlns:a16="http://schemas.microsoft.com/office/drawing/2014/main" id="{FF522D5C-E484-744E-4AE2-D8375151B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182">
                <a:extLst>
                  <a:ext uri="{FF2B5EF4-FFF2-40B4-BE49-F238E27FC236}">
                    <a16:creationId xmlns:a16="http://schemas.microsoft.com/office/drawing/2014/main" id="{35DFF0A8-4529-D7AE-C45A-8A4A34C98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183">
                <a:extLst>
                  <a:ext uri="{FF2B5EF4-FFF2-40B4-BE49-F238E27FC236}">
                    <a16:creationId xmlns:a16="http://schemas.microsoft.com/office/drawing/2014/main" id="{D6E1A6EE-2F29-8227-9053-701D52C0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184">
                <a:extLst>
                  <a:ext uri="{FF2B5EF4-FFF2-40B4-BE49-F238E27FC236}">
                    <a16:creationId xmlns:a16="http://schemas.microsoft.com/office/drawing/2014/main" id="{AD061005-9F5B-795B-45D9-89C1DB4FF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Rectangle 185">
                <a:extLst>
                  <a:ext uri="{FF2B5EF4-FFF2-40B4-BE49-F238E27FC236}">
                    <a16:creationId xmlns:a16="http://schemas.microsoft.com/office/drawing/2014/main" id="{7D89F7E5-EED9-42DB-B2E7-97C4D8F14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4" name="Rectangle 186">
                <a:extLst>
                  <a:ext uri="{FF2B5EF4-FFF2-40B4-BE49-F238E27FC236}">
                    <a16:creationId xmlns:a16="http://schemas.microsoft.com/office/drawing/2014/main" id="{C18D564E-1CAC-B715-3FA9-626BA12B3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187">
                <a:extLst>
                  <a:ext uri="{FF2B5EF4-FFF2-40B4-BE49-F238E27FC236}">
                    <a16:creationId xmlns:a16="http://schemas.microsoft.com/office/drawing/2014/main" id="{BD602261-F7F9-CBE0-ED65-6646CECD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8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6" name="Rectangle 188">
                <a:extLst>
                  <a:ext uri="{FF2B5EF4-FFF2-40B4-BE49-F238E27FC236}">
                    <a16:creationId xmlns:a16="http://schemas.microsoft.com/office/drawing/2014/main" id="{4FEC318B-986C-6668-F783-59125460F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189">
                <a:extLst>
                  <a:ext uri="{FF2B5EF4-FFF2-40B4-BE49-F238E27FC236}">
                    <a16:creationId xmlns:a16="http://schemas.microsoft.com/office/drawing/2014/main" id="{413B49F0-386E-8181-E9CA-4D7EEFB9B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9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190">
                <a:extLst>
                  <a:ext uri="{FF2B5EF4-FFF2-40B4-BE49-F238E27FC236}">
                    <a16:creationId xmlns:a16="http://schemas.microsoft.com/office/drawing/2014/main" id="{60244846-9D94-DCE5-13EA-F023A14A2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3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191">
                <a:extLst>
                  <a:ext uri="{FF2B5EF4-FFF2-40B4-BE49-F238E27FC236}">
                    <a16:creationId xmlns:a16="http://schemas.microsoft.com/office/drawing/2014/main" id="{938D501A-A148-59FA-2424-7960D71E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192">
                <a:extLst>
                  <a:ext uri="{FF2B5EF4-FFF2-40B4-BE49-F238E27FC236}">
                    <a16:creationId xmlns:a16="http://schemas.microsoft.com/office/drawing/2014/main" id="{CB5CD9D4-1D86-4201-8BB8-148600ADE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155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Rectangle 193">
                <a:extLst>
                  <a:ext uri="{FF2B5EF4-FFF2-40B4-BE49-F238E27FC236}">
                    <a16:creationId xmlns:a16="http://schemas.microsoft.com/office/drawing/2014/main" id="{7D235FB6-E055-68D8-4E8D-A9D219088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1651"/>
                <a:ext cx="3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C.S.SAN JUAN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194">
                <a:extLst>
                  <a:ext uri="{FF2B5EF4-FFF2-40B4-BE49-F238E27FC236}">
                    <a16:creationId xmlns:a16="http://schemas.microsoft.com/office/drawing/2014/main" id="{C254C14C-8666-7540-46AF-0FE226C05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65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195">
                <a:extLst>
                  <a:ext uri="{FF2B5EF4-FFF2-40B4-BE49-F238E27FC236}">
                    <a16:creationId xmlns:a16="http://schemas.microsoft.com/office/drawing/2014/main" id="{243FBF20-69AB-D235-3948-3B35BA020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165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Rectangle 196">
                <a:extLst>
                  <a:ext uri="{FF2B5EF4-FFF2-40B4-BE49-F238E27FC236}">
                    <a16:creationId xmlns:a16="http://schemas.microsoft.com/office/drawing/2014/main" id="{60AD514B-0E14-E949-03FF-7CA0459ED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65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Rectangle 197">
                <a:extLst>
                  <a:ext uri="{FF2B5EF4-FFF2-40B4-BE49-F238E27FC236}">
                    <a16:creationId xmlns:a16="http://schemas.microsoft.com/office/drawing/2014/main" id="{AB210314-4326-5B87-139A-6F71D1895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165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6" name="Rectangle 198">
                <a:extLst>
                  <a:ext uri="{FF2B5EF4-FFF2-40B4-BE49-F238E27FC236}">
                    <a16:creationId xmlns:a16="http://schemas.microsoft.com/office/drawing/2014/main" id="{8AD9FEA3-90D4-7113-FE29-30B1AE73F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165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7" name="Rectangle 199">
                <a:extLst>
                  <a:ext uri="{FF2B5EF4-FFF2-40B4-BE49-F238E27FC236}">
                    <a16:creationId xmlns:a16="http://schemas.microsoft.com/office/drawing/2014/main" id="{D2EE51F1-805C-FBC2-E211-53F344F0D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165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200">
                <a:extLst>
                  <a:ext uri="{FF2B5EF4-FFF2-40B4-BE49-F238E27FC236}">
                    <a16:creationId xmlns:a16="http://schemas.microsoft.com/office/drawing/2014/main" id="{B9051370-FE29-D41F-B7D8-6D4A4F858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1747"/>
                <a:ext cx="37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P.S. EL LIMON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9" name="Rectangle 201">
                <a:extLst>
                  <a:ext uri="{FF2B5EF4-FFF2-40B4-BE49-F238E27FC236}">
                    <a16:creationId xmlns:a16="http://schemas.microsoft.com/office/drawing/2014/main" id="{8919E2A7-E7D5-073A-34B6-6E4754E4B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Rectangle 202">
                <a:extLst>
                  <a:ext uri="{FF2B5EF4-FFF2-40B4-BE49-F238E27FC236}">
                    <a16:creationId xmlns:a16="http://schemas.microsoft.com/office/drawing/2014/main" id="{0242CD6D-08F8-6ABA-92EE-6CB41B0D0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1" name="Rectangle 203">
                <a:extLst>
                  <a:ext uri="{FF2B5EF4-FFF2-40B4-BE49-F238E27FC236}">
                    <a16:creationId xmlns:a16="http://schemas.microsoft.com/office/drawing/2014/main" id="{C155F77F-35CB-C710-AEBE-8259C32A0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2" name="Rectangle 204">
                <a:extLst>
                  <a:ext uri="{FF2B5EF4-FFF2-40B4-BE49-F238E27FC236}">
                    <a16:creationId xmlns:a16="http://schemas.microsoft.com/office/drawing/2014/main" id="{EFAFE7E7-D74A-0EA1-EB09-429F12B1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406">
              <a:extLst>
                <a:ext uri="{FF2B5EF4-FFF2-40B4-BE49-F238E27FC236}">
                  <a16:creationId xmlns:a16="http://schemas.microsoft.com/office/drawing/2014/main" id="{9F23E16B-B349-D82D-8832-C4EC05AFD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" y="1747"/>
              <a:ext cx="7328" cy="1171"/>
              <a:chOff x="151" y="1747"/>
              <a:chExt cx="7328" cy="1171"/>
            </a:xfrm>
          </p:grpSpPr>
          <p:sp>
            <p:nvSpPr>
              <p:cNvPr id="193" name="Rectangle 206">
                <a:extLst>
                  <a:ext uri="{FF2B5EF4-FFF2-40B4-BE49-F238E27FC236}">
                    <a16:creationId xmlns:a16="http://schemas.microsoft.com/office/drawing/2014/main" id="{D75F8E36-82BB-EE3B-1A81-5938E25A7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207">
                <a:extLst>
                  <a:ext uri="{FF2B5EF4-FFF2-40B4-BE49-F238E27FC236}">
                    <a16:creationId xmlns:a16="http://schemas.microsoft.com/office/drawing/2014/main" id="{3D8D00C3-2E40-F582-01DD-E20F9CCDD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208">
                <a:extLst>
                  <a:ext uri="{FF2B5EF4-FFF2-40B4-BE49-F238E27FC236}">
                    <a16:creationId xmlns:a16="http://schemas.microsoft.com/office/drawing/2014/main" id="{AFCE8DC5-72CE-EBD0-4F25-EC458D9F8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209">
                <a:extLst>
                  <a:ext uri="{FF2B5EF4-FFF2-40B4-BE49-F238E27FC236}">
                    <a16:creationId xmlns:a16="http://schemas.microsoft.com/office/drawing/2014/main" id="{1EC55DB4-1A05-B3A2-2FCC-389B01A94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210">
                <a:extLst>
                  <a:ext uri="{FF2B5EF4-FFF2-40B4-BE49-F238E27FC236}">
                    <a16:creationId xmlns:a16="http://schemas.microsoft.com/office/drawing/2014/main" id="{3912E832-DD71-35E0-48C2-1D96F5618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211">
                <a:extLst>
                  <a:ext uri="{FF2B5EF4-FFF2-40B4-BE49-F238E27FC236}">
                    <a16:creationId xmlns:a16="http://schemas.microsoft.com/office/drawing/2014/main" id="{9CEBE752-F361-B04B-40EF-584063BBC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212">
                <a:extLst>
                  <a:ext uri="{FF2B5EF4-FFF2-40B4-BE49-F238E27FC236}">
                    <a16:creationId xmlns:a16="http://schemas.microsoft.com/office/drawing/2014/main" id="{0739C563-1B8D-1707-87E8-9674DADB3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213">
                <a:extLst>
                  <a:ext uri="{FF2B5EF4-FFF2-40B4-BE49-F238E27FC236}">
                    <a16:creationId xmlns:a16="http://schemas.microsoft.com/office/drawing/2014/main" id="{4AAF7216-8778-EDB0-B286-B8A364CE7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214">
                <a:extLst>
                  <a:ext uri="{FF2B5EF4-FFF2-40B4-BE49-F238E27FC236}">
                    <a16:creationId xmlns:a16="http://schemas.microsoft.com/office/drawing/2014/main" id="{CFC93F1A-6729-E177-06AC-F7A46D7CF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215">
                <a:extLst>
                  <a:ext uri="{FF2B5EF4-FFF2-40B4-BE49-F238E27FC236}">
                    <a16:creationId xmlns:a16="http://schemas.microsoft.com/office/drawing/2014/main" id="{A5427E0A-72B3-5F67-C514-82E63B243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216">
                <a:extLst>
                  <a:ext uri="{FF2B5EF4-FFF2-40B4-BE49-F238E27FC236}">
                    <a16:creationId xmlns:a16="http://schemas.microsoft.com/office/drawing/2014/main" id="{2E78A036-71F5-3D5F-66BA-936279D8C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217">
                <a:extLst>
                  <a:ext uri="{FF2B5EF4-FFF2-40B4-BE49-F238E27FC236}">
                    <a16:creationId xmlns:a16="http://schemas.microsoft.com/office/drawing/2014/main" id="{E43C50AC-9CF7-E82F-C38F-A9F0B9F3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218">
                <a:extLst>
                  <a:ext uri="{FF2B5EF4-FFF2-40B4-BE49-F238E27FC236}">
                    <a16:creationId xmlns:a16="http://schemas.microsoft.com/office/drawing/2014/main" id="{744EFFFA-BEDA-E1C3-9F9E-8FD04FD64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219">
                <a:extLst>
                  <a:ext uri="{FF2B5EF4-FFF2-40B4-BE49-F238E27FC236}">
                    <a16:creationId xmlns:a16="http://schemas.microsoft.com/office/drawing/2014/main" id="{6E8B1681-23A9-C594-8D72-56865BA00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220">
                <a:extLst>
                  <a:ext uri="{FF2B5EF4-FFF2-40B4-BE49-F238E27FC236}">
                    <a16:creationId xmlns:a16="http://schemas.microsoft.com/office/drawing/2014/main" id="{D188EB9A-D706-555A-2720-4355F995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221">
                <a:extLst>
                  <a:ext uri="{FF2B5EF4-FFF2-40B4-BE49-F238E27FC236}">
                    <a16:creationId xmlns:a16="http://schemas.microsoft.com/office/drawing/2014/main" id="{70CECD9C-3CC7-66F3-2470-FD8AEEAAE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222">
                <a:extLst>
                  <a:ext uri="{FF2B5EF4-FFF2-40B4-BE49-F238E27FC236}">
                    <a16:creationId xmlns:a16="http://schemas.microsoft.com/office/drawing/2014/main" id="{D2B63C13-5390-FDAF-EC70-5AFD8D8F3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223">
                <a:extLst>
                  <a:ext uri="{FF2B5EF4-FFF2-40B4-BE49-F238E27FC236}">
                    <a16:creationId xmlns:a16="http://schemas.microsoft.com/office/drawing/2014/main" id="{2082567F-0C0B-4DA2-EFFE-AC0412A26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224">
                <a:extLst>
                  <a:ext uri="{FF2B5EF4-FFF2-40B4-BE49-F238E27FC236}">
                    <a16:creationId xmlns:a16="http://schemas.microsoft.com/office/drawing/2014/main" id="{BB801FF0-DC57-7E54-E078-850376BF1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225">
                <a:extLst>
                  <a:ext uri="{FF2B5EF4-FFF2-40B4-BE49-F238E27FC236}">
                    <a16:creationId xmlns:a16="http://schemas.microsoft.com/office/drawing/2014/main" id="{C6E2702F-BAB8-1D91-4B6B-DE0B3D635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226">
                <a:extLst>
                  <a:ext uri="{FF2B5EF4-FFF2-40B4-BE49-F238E27FC236}">
                    <a16:creationId xmlns:a16="http://schemas.microsoft.com/office/drawing/2014/main" id="{9D7E8C94-7CC2-CB73-B62A-5A0BC7DB1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8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227">
                <a:extLst>
                  <a:ext uri="{FF2B5EF4-FFF2-40B4-BE49-F238E27FC236}">
                    <a16:creationId xmlns:a16="http://schemas.microsoft.com/office/drawing/2014/main" id="{4835902A-3BB8-912A-F5B6-32ACD295F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228">
                <a:extLst>
                  <a:ext uri="{FF2B5EF4-FFF2-40B4-BE49-F238E27FC236}">
                    <a16:creationId xmlns:a16="http://schemas.microsoft.com/office/drawing/2014/main" id="{9FD2BAB9-4A6E-2151-4869-B6C0E4C9A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9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229">
                <a:extLst>
                  <a:ext uri="{FF2B5EF4-FFF2-40B4-BE49-F238E27FC236}">
                    <a16:creationId xmlns:a16="http://schemas.microsoft.com/office/drawing/2014/main" id="{5632D017-7937-EAE8-121E-C6E8B95D4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3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230">
                <a:extLst>
                  <a:ext uri="{FF2B5EF4-FFF2-40B4-BE49-F238E27FC236}">
                    <a16:creationId xmlns:a16="http://schemas.microsoft.com/office/drawing/2014/main" id="{630F2E44-91B4-B599-731B-A74B9CA85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231">
                <a:extLst>
                  <a:ext uri="{FF2B5EF4-FFF2-40B4-BE49-F238E27FC236}">
                    <a16:creationId xmlns:a16="http://schemas.microsoft.com/office/drawing/2014/main" id="{715C4AED-F1A9-5DEB-CCC5-B77CC0105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174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232">
                <a:extLst>
                  <a:ext uri="{FF2B5EF4-FFF2-40B4-BE49-F238E27FC236}">
                    <a16:creationId xmlns:a16="http://schemas.microsoft.com/office/drawing/2014/main" id="{D9BCD737-13E5-519E-EBE1-BAE5E6FBF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1843"/>
                <a:ext cx="90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P.S. GERARDO GONZALEZ VILLEGAS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233">
                <a:extLst>
                  <a:ext uri="{FF2B5EF4-FFF2-40B4-BE49-F238E27FC236}">
                    <a16:creationId xmlns:a16="http://schemas.microsoft.com/office/drawing/2014/main" id="{5AFC6654-C55A-FF0C-3A4E-FD7927092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234">
                <a:extLst>
                  <a:ext uri="{FF2B5EF4-FFF2-40B4-BE49-F238E27FC236}">
                    <a16:creationId xmlns:a16="http://schemas.microsoft.com/office/drawing/2014/main" id="{6E477FEE-532B-C857-D821-EED0BD3DA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235">
                <a:extLst>
                  <a:ext uri="{FF2B5EF4-FFF2-40B4-BE49-F238E27FC236}">
                    <a16:creationId xmlns:a16="http://schemas.microsoft.com/office/drawing/2014/main" id="{673745D1-CF1C-96C7-B72B-513EE69AD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236">
                <a:extLst>
                  <a:ext uri="{FF2B5EF4-FFF2-40B4-BE49-F238E27FC236}">
                    <a16:creationId xmlns:a16="http://schemas.microsoft.com/office/drawing/2014/main" id="{FCB498E7-8B42-7E63-2657-6B5E110DD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237">
                <a:extLst>
                  <a:ext uri="{FF2B5EF4-FFF2-40B4-BE49-F238E27FC236}">
                    <a16:creationId xmlns:a16="http://schemas.microsoft.com/office/drawing/2014/main" id="{A5C329FF-3087-4735-E6FD-98E91766A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238">
                <a:extLst>
                  <a:ext uri="{FF2B5EF4-FFF2-40B4-BE49-F238E27FC236}">
                    <a16:creationId xmlns:a16="http://schemas.microsoft.com/office/drawing/2014/main" id="{B6CEB334-3697-4153-B2CD-765A7C058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239">
                <a:extLst>
                  <a:ext uri="{FF2B5EF4-FFF2-40B4-BE49-F238E27FC236}">
                    <a16:creationId xmlns:a16="http://schemas.microsoft.com/office/drawing/2014/main" id="{FCD17B77-93BE-72EC-3FD9-EF77457F9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184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240">
                <a:extLst>
                  <a:ext uri="{FF2B5EF4-FFF2-40B4-BE49-F238E27FC236}">
                    <a16:creationId xmlns:a16="http://schemas.microsoft.com/office/drawing/2014/main" id="{4DC888A3-35F4-D27A-ADF1-BDA9BA42B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1" y="184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241">
                <a:extLst>
                  <a:ext uri="{FF2B5EF4-FFF2-40B4-BE49-F238E27FC236}">
                    <a16:creationId xmlns:a16="http://schemas.microsoft.com/office/drawing/2014/main" id="{AC4967D2-E174-41BA-B028-6374EA164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1939"/>
                <a:ext cx="3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P.S.CABUYAL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242">
                <a:extLst>
                  <a:ext uri="{FF2B5EF4-FFF2-40B4-BE49-F238E27FC236}">
                    <a16:creationId xmlns:a16="http://schemas.microsoft.com/office/drawing/2014/main" id="{BB9C9338-8AC3-897E-A5AA-2F2ECBC75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193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243">
                <a:extLst>
                  <a:ext uri="{FF2B5EF4-FFF2-40B4-BE49-F238E27FC236}">
                    <a16:creationId xmlns:a16="http://schemas.microsoft.com/office/drawing/2014/main" id="{2BFAEBBD-453B-1176-CAA6-E0011F19E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193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244">
                <a:extLst>
                  <a:ext uri="{FF2B5EF4-FFF2-40B4-BE49-F238E27FC236}">
                    <a16:creationId xmlns:a16="http://schemas.microsoft.com/office/drawing/2014/main" id="{468D22D2-9A2E-2449-7DA4-C85C13D78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193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245">
                <a:extLst>
                  <a:ext uri="{FF2B5EF4-FFF2-40B4-BE49-F238E27FC236}">
                    <a16:creationId xmlns:a16="http://schemas.microsoft.com/office/drawing/2014/main" id="{6C1AFF27-3D14-8210-5000-9C5DEDB44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193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246">
                <a:extLst>
                  <a:ext uri="{FF2B5EF4-FFF2-40B4-BE49-F238E27FC236}">
                    <a16:creationId xmlns:a16="http://schemas.microsoft.com/office/drawing/2014/main" id="{F872D187-9C8F-95E5-0963-FF70880D0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" y="193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247">
                <a:extLst>
                  <a:ext uri="{FF2B5EF4-FFF2-40B4-BE49-F238E27FC236}">
                    <a16:creationId xmlns:a16="http://schemas.microsoft.com/office/drawing/2014/main" id="{9FE1B5BE-B219-FBA7-DCB7-F293C579F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1939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248">
                <a:extLst>
                  <a:ext uri="{FF2B5EF4-FFF2-40B4-BE49-F238E27FC236}">
                    <a16:creationId xmlns:a16="http://schemas.microsoft.com/office/drawing/2014/main" id="{AD18ED76-FB0A-564F-9E11-57ED9999C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035"/>
                <a:ext cx="50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P.S.CERRO BLANCO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249">
                <a:extLst>
                  <a:ext uri="{FF2B5EF4-FFF2-40B4-BE49-F238E27FC236}">
                    <a16:creationId xmlns:a16="http://schemas.microsoft.com/office/drawing/2014/main" id="{409C039B-2F6D-5A0B-5FF5-8CE51572A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203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250">
                <a:extLst>
                  <a:ext uri="{FF2B5EF4-FFF2-40B4-BE49-F238E27FC236}">
                    <a16:creationId xmlns:a16="http://schemas.microsoft.com/office/drawing/2014/main" id="{D8EFB536-C533-B3CB-7AED-3DFF32A1B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203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251">
                <a:extLst>
                  <a:ext uri="{FF2B5EF4-FFF2-40B4-BE49-F238E27FC236}">
                    <a16:creationId xmlns:a16="http://schemas.microsoft.com/office/drawing/2014/main" id="{3B9D745F-4BCE-9FE1-A3C4-1AE69701C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203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252">
                <a:extLst>
                  <a:ext uri="{FF2B5EF4-FFF2-40B4-BE49-F238E27FC236}">
                    <a16:creationId xmlns:a16="http://schemas.microsoft.com/office/drawing/2014/main" id="{5268F8B9-B3D2-7C44-1917-E6E78BBDA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131"/>
                <a:ext cx="140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CASOS NOTIFICADOS POR EE.SS DE OTRA JURIDISCCION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253">
                <a:extLst>
                  <a:ext uri="{FF2B5EF4-FFF2-40B4-BE49-F238E27FC236}">
                    <a16:creationId xmlns:a16="http://schemas.microsoft.com/office/drawing/2014/main" id="{C7C615FD-E713-3FAA-78D2-0BBD4E51D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213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254">
                <a:extLst>
                  <a:ext uri="{FF2B5EF4-FFF2-40B4-BE49-F238E27FC236}">
                    <a16:creationId xmlns:a16="http://schemas.microsoft.com/office/drawing/2014/main" id="{294FA7C9-501B-9CD2-CE9A-B827BF9D8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13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255">
                <a:extLst>
                  <a:ext uri="{FF2B5EF4-FFF2-40B4-BE49-F238E27FC236}">
                    <a16:creationId xmlns:a16="http://schemas.microsoft.com/office/drawing/2014/main" id="{B78774BB-2A6E-808A-8299-B93E7863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213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256">
                <a:extLst>
                  <a:ext uri="{FF2B5EF4-FFF2-40B4-BE49-F238E27FC236}">
                    <a16:creationId xmlns:a16="http://schemas.microsoft.com/office/drawing/2014/main" id="{C407D257-F8E5-D4AB-D396-C847330E5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213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257">
                <a:extLst>
                  <a:ext uri="{FF2B5EF4-FFF2-40B4-BE49-F238E27FC236}">
                    <a16:creationId xmlns:a16="http://schemas.microsoft.com/office/drawing/2014/main" id="{18B07032-0C31-8AD8-AEE2-9A1D20CC5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0" y="213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258">
                <a:extLst>
                  <a:ext uri="{FF2B5EF4-FFF2-40B4-BE49-F238E27FC236}">
                    <a16:creationId xmlns:a16="http://schemas.microsoft.com/office/drawing/2014/main" id="{702F05ED-242B-D0F9-C1B3-3DF675FC0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213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259">
                <a:extLst>
                  <a:ext uri="{FF2B5EF4-FFF2-40B4-BE49-F238E27FC236}">
                    <a16:creationId xmlns:a16="http://schemas.microsoft.com/office/drawing/2014/main" id="{60A5CEC3-3A8E-A8EC-3857-26B4FFC3D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" y="2227"/>
                <a:ext cx="4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DENGUE GRAVE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260">
                <a:extLst>
                  <a:ext uri="{FF2B5EF4-FFF2-40B4-BE49-F238E27FC236}">
                    <a16:creationId xmlns:a16="http://schemas.microsoft.com/office/drawing/2014/main" id="{4353F4CE-FC97-873A-82C1-E072C02D5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22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261">
                <a:extLst>
                  <a:ext uri="{FF2B5EF4-FFF2-40B4-BE49-F238E27FC236}">
                    <a16:creationId xmlns:a16="http://schemas.microsoft.com/office/drawing/2014/main" id="{E52D7793-9F05-7E6C-54CF-9EF66D28B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2227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262">
                <a:extLst>
                  <a:ext uri="{FF2B5EF4-FFF2-40B4-BE49-F238E27FC236}">
                    <a16:creationId xmlns:a16="http://schemas.microsoft.com/office/drawing/2014/main" id="{DEA22409-F489-0478-5230-89CF67626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323"/>
                <a:ext cx="67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C.S.PAMPAS DE HOSPITAL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263">
                <a:extLst>
                  <a:ext uri="{FF2B5EF4-FFF2-40B4-BE49-F238E27FC236}">
                    <a16:creationId xmlns:a16="http://schemas.microsoft.com/office/drawing/2014/main" id="{6630F660-4B3D-BB59-E118-BC6B3684A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32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264">
                <a:extLst>
                  <a:ext uri="{FF2B5EF4-FFF2-40B4-BE49-F238E27FC236}">
                    <a16:creationId xmlns:a16="http://schemas.microsoft.com/office/drawing/2014/main" id="{1C9D5EE7-B56D-9260-9B51-095A3B475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" y="232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265">
                <a:extLst>
                  <a:ext uri="{FF2B5EF4-FFF2-40B4-BE49-F238E27FC236}">
                    <a16:creationId xmlns:a16="http://schemas.microsoft.com/office/drawing/2014/main" id="{4526C2D8-D3F0-BC4E-FE8A-E2DA07B4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" y="2419"/>
                <a:ext cx="87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DENGUE SIN SIGNOS DE ALARMA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266">
                <a:extLst>
                  <a:ext uri="{FF2B5EF4-FFF2-40B4-BE49-F238E27FC236}">
                    <a16:creationId xmlns:a16="http://schemas.microsoft.com/office/drawing/2014/main" id="{4F3F4DC0-27FE-AA81-A82D-C4BC56487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267">
                <a:extLst>
                  <a:ext uri="{FF2B5EF4-FFF2-40B4-BE49-F238E27FC236}">
                    <a16:creationId xmlns:a16="http://schemas.microsoft.com/office/drawing/2014/main" id="{62AA05DA-F6C9-A162-3994-0A0535AF0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268">
                <a:extLst>
                  <a:ext uri="{FF2B5EF4-FFF2-40B4-BE49-F238E27FC236}">
                    <a16:creationId xmlns:a16="http://schemas.microsoft.com/office/drawing/2014/main" id="{29E03C00-D6DC-EE55-FFE3-C7717B49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269">
                <a:extLst>
                  <a:ext uri="{FF2B5EF4-FFF2-40B4-BE49-F238E27FC236}">
                    <a16:creationId xmlns:a16="http://schemas.microsoft.com/office/drawing/2014/main" id="{E3AD8B5C-C582-17EF-58C2-7173DC200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270">
                <a:extLst>
                  <a:ext uri="{FF2B5EF4-FFF2-40B4-BE49-F238E27FC236}">
                    <a16:creationId xmlns:a16="http://schemas.microsoft.com/office/drawing/2014/main" id="{68C67974-FD21-2267-A687-F9B0928BD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271">
                <a:extLst>
                  <a:ext uri="{FF2B5EF4-FFF2-40B4-BE49-F238E27FC236}">
                    <a16:creationId xmlns:a16="http://schemas.microsoft.com/office/drawing/2014/main" id="{A435ABE0-719B-1C0C-B580-CC0E24736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272">
                <a:extLst>
                  <a:ext uri="{FF2B5EF4-FFF2-40B4-BE49-F238E27FC236}">
                    <a16:creationId xmlns:a16="http://schemas.microsoft.com/office/drawing/2014/main" id="{71187C8E-E898-3766-4CB5-95EAFCBD4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273">
                <a:extLst>
                  <a:ext uri="{FF2B5EF4-FFF2-40B4-BE49-F238E27FC236}">
                    <a16:creationId xmlns:a16="http://schemas.microsoft.com/office/drawing/2014/main" id="{CACCBE0B-D2D3-D626-92FF-06497B5EE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274">
                <a:extLst>
                  <a:ext uri="{FF2B5EF4-FFF2-40B4-BE49-F238E27FC236}">
                    <a16:creationId xmlns:a16="http://schemas.microsoft.com/office/drawing/2014/main" id="{8790FFE0-4536-6038-5352-5A8BBFCC8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275">
                <a:extLst>
                  <a:ext uri="{FF2B5EF4-FFF2-40B4-BE49-F238E27FC236}">
                    <a16:creationId xmlns:a16="http://schemas.microsoft.com/office/drawing/2014/main" id="{B24C2D07-0A84-70F5-0391-EEFC9A17A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9" y="2419"/>
                <a:ext cx="1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276">
                <a:extLst>
                  <a:ext uri="{FF2B5EF4-FFF2-40B4-BE49-F238E27FC236}">
                    <a16:creationId xmlns:a16="http://schemas.microsoft.com/office/drawing/2014/main" id="{C293B750-2335-D529-5757-EC41C0C85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" y="2419"/>
                <a:ext cx="1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277">
                <a:extLst>
                  <a:ext uri="{FF2B5EF4-FFF2-40B4-BE49-F238E27FC236}">
                    <a16:creationId xmlns:a16="http://schemas.microsoft.com/office/drawing/2014/main" id="{A2B02E62-71CE-9AEA-A940-7D5D4DDF0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2419"/>
                <a:ext cx="1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278">
                <a:extLst>
                  <a:ext uri="{FF2B5EF4-FFF2-40B4-BE49-F238E27FC236}">
                    <a16:creationId xmlns:a16="http://schemas.microsoft.com/office/drawing/2014/main" id="{CBD6E360-6F57-282E-F826-3D5C7C39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279">
                <a:extLst>
                  <a:ext uri="{FF2B5EF4-FFF2-40B4-BE49-F238E27FC236}">
                    <a16:creationId xmlns:a16="http://schemas.microsoft.com/office/drawing/2014/main" id="{8BE6833A-D499-D83F-E173-FF8348E0A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280">
                <a:extLst>
                  <a:ext uri="{FF2B5EF4-FFF2-40B4-BE49-F238E27FC236}">
                    <a16:creationId xmlns:a16="http://schemas.microsoft.com/office/drawing/2014/main" id="{090167B2-60D0-35CA-9C8B-00988E6A7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281">
                <a:extLst>
                  <a:ext uri="{FF2B5EF4-FFF2-40B4-BE49-F238E27FC236}">
                    <a16:creationId xmlns:a16="http://schemas.microsoft.com/office/drawing/2014/main" id="{B05729B0-B50D-1AD6-162B-0A332C14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6" y="2419"/>
                <a:ext cx="1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282">
                <a:extLst>
                  <a:ext uri="{FF2B5EF4-FFF2-40B4-BE49-F238E27FC236}">
                    <a16:creationId xmlns:a16="http://schemas.microsoft.com/office/drawing/2014/main" id="{F4A747A8-6DF2-2112-92AA-CE86A7CF5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283">
                <a:extLst>
                  <a:ext uri="{FF2B5EF4-FFF2-40B4-BE49-F238E27FC236}">
                    <a16:creationId xmlns:a16="http://schemas.microsoft.com/office/drawing/2014/main" id="{1EDD4E12-8317-F96A-C166-BE87FC9C8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284">
                <a:extLst>
                  <a:ext uri="{FF2B5EF4-FFF2-40B4-BE49-F238E27FC236}">
                    <a16:creationId xmlns:a16="http://schemas.microsoft.com/office/drawing/2014/main" id="{317A7EEB-2DD0-F7A3-10FD-CE5874FD8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285">
                <a:extLst>
                  <a:ext uri="{FF2B5EF4-FFF2-40B4-BE49-F238E27FC236}">
                    <a16:creationId xmlns:a16="http://schemas.microsoft.com/office/drawing/2014/main" id="{5FD64A2A-301F-29C8-50F7-4CC830027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286">
                <a:extLst>
                  <a:ext uri="{FF2B5EF4-FFF2-40B4-BE49-F238E27FC236}">
                    <a16:creationId xmlns:a16="http://schemas.microsoft.com/office/drawing/2014/main" id="{EDD47563-7ED2-9860-AF36-B8953192D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287">
                <a:extLst>
                  <a:ext uri="{FF2B5EF4-FFF2-40B4-BE49-F238E27FC236}">
                    <a16:creationId xmlns:a16="http://schemas.microsoft.com/office/drawing/2014/main" id="{817830AC-1CFF-C6A2-F08B-55590EBDD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288">
                <a:extLst>
                  <a:ext uri="{FF2B5EF4-FFF2-40B4-BE49-F238E27FC236}">
                    <a16:creationId xmlns:a16="http://schemas.microsoft.com/office/drawing/2014/main" id="{2BE15E4A-7F03-EDF3-F020-346F80FE3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9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289">
                <a:extLst>
                  <a:ext uri="{FF2B5EF4-FFF2-40B4-BE49-F238E27FC236}">
                    <a16:creationId xmlns:a16="http://schemas.microsoft.com/office/drawing/2014/main" id="{8CA54733-2ED8-806C-4E1C-3D8345684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3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290">
                <a:extLst>
                  <a:ext uri="{FF2B5EF4-FFF2-40B4-BE49-F238E27FC236}">
                    <a16:creationId xmlns:a16="http://schemas.microsoft.com/office/drawing/2014/main" id="{EC1EE752-5394-2B65-23D3-2602D48FB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291">
                <a:extLst>
                  <a:ext uri="{FF2B5EF4-FFF2-40B4-BE49-F238E27FC236}">
                    <a16:creationId xmlns:a16="http://schemas.microsoft.com/office/drawing/2014/main" id="{97472D03-B99B-BF11-87A0-270282C1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292">
                <a:extLst>
                  <a:ext uri="{FF2B5EF4-FFF2-40B4-BE49-F238E27FC236}">
                    <a16:creationId xmlns:a16="http://schemas.microsoft.com/office/drawing/2014/main" id="{35024EF3-BBB9-5DF7-A415-9B84B0CAD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5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293">
                <a:extLst>
                  <a:ext uri="{FF2B5EF4-FFF2-40B4-BE49-F238E27FC236}">
                    <a16:creationId xmlns:a16="http://schemas.microsoft.com/office/drawing/2014/main" id="{1210788F-E48D-EA6F-8B1A-8066287A5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Rectangle 294">
                <a:extLst>
                  <a:ext uri="{FF2B5EF4-FFF2-40B4-BE49-F238E27FC236}">
                    <a16:creationId xmlns:a16="http://schemas.microsoft.com/office/drawing/2014/main" id="{EB59D3F3-8857-3852-61AB-D37EF5FF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3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Rectangle 295">
                <a:extLst>
                  <a:ext uri="{FF2B5EF4-FFF2-40B4-BE49-F238E27FC236}">
                    <a16:creationId xmlns:a16="http://schemas.microsoft.com/office/drawing/2014/main" id="{91309748-8703-1EA8-0D59-FBD4B1B3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296">
                <a:extLst>
                  <a:ext uri="{FF2B5EF4-FFF2-40B4-BE49-F238E27FC236}">
                    <a16:creationId xmlns:a16="http://schemas.microsoft.com/office/drawing/2014/main" id="{2B9EB791-7D05-B674-F6D5-D20DF6E2A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5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297">
                <a:extLst>
                  <a:ext uri="{FF2B5EF4-FFF2-40B4-BE49-F238E27FC236}">
                    <a16:creationId xmlns:a16="http://schemas.microsoft.com/office/drawing/2014/main" id="{49857936-38F9-867B-099B-5A1754D88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2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Rectangle 298">
                <a:extLst>
                  <a:ext uri="{FF2B5EF4-FFF2-40B4-BE49-F238E27FC236}">
                    <a16:creationId xmlns:a16="http://schemas.microsoft.com/office/drawing/2014/main" id="{4112D471-E9BB-5EE1-5AD3-97CAC1094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8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299">
                <a:extLst>
                  <a:ext uri="{FF2B5EF4-FFF2-40B4-BE49-F238E27FC236}">
                    <a16:creationId xmlns:a16="http://schemas.microsoft.com/office/drawing/2014/main" id="{7E378F07-46B0-4C45-5F65-C0328D865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5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300">
                <a:extLst>
                  <a:ext uri="{FF2B5EF4-FFF2-40B4-BE49-F238E27FC236}">
                    <a16:creationId xmlns:a16="http://schemas.microsoft.com/office/drawing/2014/main" id="{1FF70CB7-4AA6-2ADD-DFB3-136C4C7CA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301">
                <a:extLst>
                  <a:ext uri="{FF2B5EF4-FFF2-40B4-BE49-F238E27FC236}">
                    <a16:creationId xmlns:a16="http://schemas.microsoft.com/office/drawing/2014/main" id="{F602E355-63E9-F111-7761-F3EF39E64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7" y="2419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302">
                <a:extLst>
                  <a:ext uri="{FF2B5EF4-FFF2-40B4-BE49-F238E27FC236}">
                    <a16:creationId xmlns:a16="http://schemas.microsoft.com/office/drawing/2014/main" id="{EFE91238-6ABA-9099-B93B-3286B8B8B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3" y="2419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Rectangle 303">
                <a:extLst>
                  <a:ext uri="{FF2B5EF4-FFF2-40B4-BE49-F238E27FC236}">
                    <a16:creationId xmlns:a16="http://schemas.microsoft.com/office/drawing/2014/main" id="{E98EBB7D-8D72-F54D-A373-DB4FD912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2" y="2419"/>
                <a:ext cx="15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1518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Rectangle 304">
                <a:extLst>
                  <a:ext uri="{FF2B5EF4-FFF2-40B4-BE49-F238E27FC236}">
                    <a16:creationId xmlns:a16="http://schemas.microsoft.com/office/drawing/2014/main" id="{323E5BF0-DA83-9241-8B46-F626137D0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515"/>
                <a:ext cx="53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C.S.ANDRES ARAUJO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Rectangle 305">
                <a:extLst>
                  <a:ext uri="{FF2B5EF4-FFF2-40B4-BE49-F238E27FC236}">
                    <a16:creationId xmlns:a16="http://schemas.microsoft.com/office/drawing/2014/main" id="{52BA8D79-6BE2-A2D0-0B52-DA8749AF4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306">
                <a:extLst>
                  <a:ext uri="{FF2B5EF4-FFF2-40B4-BE49-F238E27FC236}">
                    <a16:creationId xmlns:a16="http://schemas.microsoft.com/office/drawing/2014/main" id="{8628B3D4-8729-D318-9CEC-FA04CA940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307">
                <a:extLst>
                  <a:ext uri="{FF2B5EF4-FFF2-40B4-BE49-F238E27FC236}">
                    <a16:creationId xmlns:a16="http://schemas.microsoft.com/office/drawing/2014/main" id="{5DA520C8-B4B6-670A-249A-C6465FCAB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Rectangle 308">
                <a:extLst>
                  <a:ext uri="{FF2B5EF4-FFF2-40B4-BE49-F238E27FC236}">
                    <a16:creationId xmlns:a16="http://schemas.microsoft.com/office/drawing/2014/main" id="{EE374E58-390C-E1CC-3248-DBFF6CCCA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Rectangle 309">
                <a:extLst>
                  <a:ext uri="{FF2B5EF4-FFF2-40B4-BE49-F238E27FC236}">
                    <a16:creationId xmlns:a16="http://schemas.microsoft.com/office/drawing/2014/main" id="{31C91952-0D65-91F3-CA86-7CAE7EC37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Rectangle 310">
                <a:extLst>
                  <a:ext uri="{FF2B5EF4-FFF2-40B4-BE49-F238E27FC236}">
                    <a16:creationId xmlns:a16="http://schemas.microsoft.com/office/drawing/2014/main" id="{EDC3AD20-31C4-5CBC-961E-11AB95295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311">
                <a:extLst>
                  <a:ext uri="{FF2B5EF4-FFF2-40B4-BE49-F238E27FC236}">
                    <a16:creationId xmlns:a16="http://schemas.microsoft.com/office/drawing/2014/main" id="{2AB01D0A-490D-314E-2428-60D2BC232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312">
                <a:extLst>
                  <a:ext uri="{FF2B5EF4-FFF2-40B4-BE49-F238E27FC236}">
                    <a16:creationId xmlns:a16="http://schemas.microsoft.com/office/drawing/2014/main" id="{A4AAAC69-2274-42FF-9B78-8F53843B7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Rectangle 313">
                <a:extLst>
                  <a:ext uri="{FF2B5EF4-FFF2-40B4-BE49-F238E27FC236}">
                    <a16:creationId xmlns:a16="http://schemas.microsoft.com/office/drawing/2014/main" id="{27CF400A-0156-03B4-636E-56C6C53C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Rectangle 314">
                <a:extLst>
                  <a:ext uri="{FF2B5EF4-FFF2-40B4-BE49-F238E27FC236}">
                    <a16:creationId xmlns:a16="http://schemas.microsoft.com/office/drawing/2014/main" id="{5B5F89AB-37FA-DE3A-EE72-8D9A4752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Rectangle 315">
                <a:extLst>
                  <a:ext uri="{FF2B5EF4-FFF2-40B4-BE49-F238E27FC236}">
                    <a16:creationId xmlns:a16="http://schemas.microsoft.com/office/drawing/2014/main" id="{91E23986-7109-540E-8C3C-81EB5F716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316">
                <a:extLst>
                  <a:ext uri="{FF2B5EF4-FFF2-40B4-BE49-F238E27FC236}">
                    <a16:creationId xmlns:a16="http://schemas.microsoft.com/office/drawing/2014/main" id="{9DC728B6-7BD4-7068-CA3F-D8A5AE64F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515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317">
                <a:extLst>
                  <a:ext uri="{FF2B5EF4-FFF2-40B4-BE49-F238E27FC236}">
                    <a16:creationId xmlns:a16="http://schemas.microsoft.com/office/drawing/2014/main" id="{58A9BF21-806B-E0DB-13AB-57286A5D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318">
                <a:extLst>
                  <a:ext uri="{FF2B5EF4-FFF2-40B4-BE49-F238E27FC236}">
                    <a16:creationId xmlns:a16="http://schemas.microsoft.com/office/drawing/2014/main" id="{B9547309-3959-FDAB-B602-42D911B42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2515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Rectangle 319">
                <a:extLst>
                  <a:ext uri="{FF2B5EF4-FFF2-40B4-BE49-F238E27FC236}">
                    <a16:creationId xmlns:a16="http://schemas.microsoft.com/office/drawing/2014/main" id="{B9ABCC52-4B0C-B204-FAE5-569FD2123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1" y="2515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Rectangle 320">
                <a:extLst>
                  <a:ext uri="{FF2B5EF4-FFF2-40B4-BE49-F238E27FC236}">
                    <a16:creationId xmlns:a16="http://schemas.microsoft.com/office/drawing/2014/main" id="{69490344-D2F0-1A81-9E5B-FE3DAB107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611"/>
                <a:ext cx="53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C.S.PAMPA GRANDE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Rectangle 321">
                <a:extLst>
                  <a:ext uri="{FF2B5EF4-FFF2-40B4-BE49-F238E27FC236}">
                    <a16:creationId xmlns:a16="http://schemas.microsoft.com/office/drawing/2014/main" id="{ABF8BAAC-1716-4274-9192-13099E14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Rectangle 322">
                <a:extLst>
                  <a:ext uri="{FF2B5EF4-FFF2-40B4-BE49-F238E27FC236}">
                    <a16:creationId xmlns:a16="http://schemas.microsoft.com/office/drawing/2014/main" id="{D84A761C-536F-5302-20E7-545F841D2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Rectangle 323">
                <a:extLst>
                  <a:ext uri="{FF2B5EF4-FFF2-40B4-BE49-F238E27FC236}">
                    <a16:creationId xmlns:a16="http://schemas.microsoft.com/office/drawing/2014/main" id="{CA71F5ED-0272-A6F3-D8BE-FF348EA21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Rectangle 324">
                <a:extLst>
                  <a:ext uri="{FF2B5EF4-FFF2-40B4-BE49-F238E27FC236}">
                    <a16:creationId xmlns:a16="http://schemas.microsoft.com/office/drawing/2014/main" id="{006D6FEC-5F7D-A260-23EB-61E35A753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Rectangle 325">
                <a:extLst>
                  <a:ext uri="{FF2B5EF4-FFF2-40B4-BE49-F238E27FC236}">
                    <a16:creationId xmlns:a16="http://schemas.microsoft.com/office/drawing/2014/main" id="{0E50BA4E-888F-31FA-2BE7-BCF1B2A65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Rectangle 326">
                <a:extLst>
                  <a:ext uri="{FF2B5EF4-FFF2-40B4-BE49-F238E27FC236}">
                    <a16:creationId xmlns:a16="http://schemas.microsoft.com/office/drawing/2014/main" id="{C9398D74-C93D-7102-77CA-D65A6AA77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1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327">
                <a:extLst>
                  <a:ext uri="{FF2B5EF4-FFF2-40B4-BE49-F238E27FC236}">
                    <a16:creationId xmlns:a16="http://schemas.microsoft.com/office/drawing/2014/main" id="{C3290F4A-0BF4-4EC4-F463-5647698C7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328">
                <a:extLst>
                  <a:ext uri="{FF2B5EF4-FFF2-40B4-BE49-F238E27FC236}">
                    <a16:creationId xmlns:a16="http://schemas.microsoft.com/office/drawing/2014/main" id="{97F3677B-484C-170B-A3D5-185901BFC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329">
                <a:extLst>
                  <a:ext uri="{FF2B5EF4-FFF2-40B4-BE49-F238E27FC236}">
                    <a16:creationId xmlns:a16="http://schemas.microsoft.com/office/drawing/2014/main" id="{56425CA0-9128-36B0-78E0-CA7ECC7CD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Rectangle 330">
                <a:extLst>
                  <a:ext uri="{FF2B5EF4-FFF2-40B4-BE49-F238E27FC236}">
                    <a16:creationId xmlns:a16="http://schemas.microsoft.com/office/drawing/2014/main" id="{D7C5A010-4BFD-9412-932D-3EA7543EE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Rectangle 331">
                <a:extLst>
                  <a:ext uri="{FF2B5EF4-FFF2-40B4-BE49-F238E27FC236}">
                    <a16:creationId xmlns:a16="http://schemas.microsoft.com/office/drawing/2014/main" id="{805244FB-ACE9-EC5A-A22A-6D18EBB3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Rectangle 332">
                <a:extLst>
                  <a:ext uri="{FF2B5EF4-FFF2-40B4-BE49-F238E27FC236}">
                    <a16:creationId xmlns:a16="http://schemas.microsoft.com/office/drawing/2014/main" id="{15CEC926-4B2B-6F69-AC37-E9AE1161D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Rectangle 333">
                <a:extLst>
                  <a:ext uri="{FF2B5EF4-FFF2-40B4-BE49-F238E27FC236}">
                    <a16:creationId xmlns:a16="http://schemas.microsoft.com/office/drawing/2014/main" id="{BDBE3BD9-8780-6415-28B5-D22B77113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334">
                <a:extLst>
                  <a:ext uri="{FF2B5EF4-FFF2-40B4-BE49-F238E27FC236}">
                    <a16:creationId xmlns:a16="http://schemas.microsoft.com/office/drawing/2014/main" id="{AEF8521F-B186-90D9-1BA5-DAA1B1CF0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335">
                <a:extLst>
                  <a:ext uri="{FF2B5EF4-FFF2-40B4-BE49-F238E27FC236}">
                    <a16:creationId xmlns:a16="http://schemas.microsoft.com/office/drawing/2014/main" id="{5BC17D8D-D055-35F5-792E-3DBF3212D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336">
                <a:extLst>
                  <a:ext uri="{FF2B5EF4-FFF2-40B4-BE49-F238E27FC236}">
                    <a16:creationId xmlns:a16="http://schemas.microsoft.com/office/drawing/2014/main" id="{E6071AF3-E113-F970-D347-EE240D8DD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337">
                <a:extLst>
                  <a:ext uri="{FF2B5EF4-FFF2-40B4-BE49-F238E27FC236}">
                    <a16:creationId xmlns:a16="http://schemas.microsoft.com/office/drawing/2014/main" id="{81652ADC-24F3-7717-5442-8508489FC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338">
                <a:extLst>
                  <a:ext uri="{FF2B5EF4-FFF2-40B4-BE49-F238E27FC236}">
                    <a16:creationId xmlns:a16="http://schemas.microsoft.com/office/drawing/2014/main" id="{110035E6-09FA-2928-79E4-952C620F4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339">
                <a:extLst>
                  <a:ext uri="{FF2B5EF4-FFF2-40B4-BE49-F238E27FC236}">
                    <a16:creationId xmlns:a16="http://schemas.microsoft.com/office/drawing/2014/main" id="{EF911236-122A-DCF1-BB53-D5AFB945C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6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340">
                <a:extLst>
                  <a:ext uri="{FF2B5EF4-FFF2-40B4-BE49-F238E27FC236}">
                    <a16:creationId xmlns:a16="http://schemas.microsoft.com/office/drawing/2014/main" id="{FC180131-3F07-4793-B579-20B185F36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1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341">
                <a:extLst>
                  <a:ext uri="{FF2B5EF4-FFF2-40B4-BE49-F238E27FC236}">
                    <a16:creationId xmlns:a16="http://schemas.microsoft.com/office/drawing/2014/main" id="{C98B223C-7CAA-D02E-84E8-24FF5EBD6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342">
                <a:extLst>
                  <a:ext uri="{FF2B5EF4-FFF2-40B4-BE49-F238E27FC236}">
                    <a16:creationId xmlns:a16="http://schemas.microsoft.com/office/drawing/2014/main" id="{DB8614CA-42F8-0E14-C49B-E5CE21CAD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9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343">
                <a:extLst>
                  <a:ext uri="{FF2B5EF4-FFF2-40B4-BE49-F238E27FC236}">
                    <a16:creationId xmlns:a16="http://schemas.microsoft.com/office/drawing/2014/main" id="{181925F2-61BC-45C1-34DC-133D7785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344">
                <a:extLst>
                  <a:ext uri="{FF2B5EF4-FFF2-40B4-BE49-F238E27FC236}">
                    <a16:creationId xmlns:a16="http://schemas.microsoft.com/office/drawing/2014/main" id="{3EE0F09A-9480-5227-D289-2D6EFA7C2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4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345">
                <a:extLst>
                  <a:ext uri="{FF2B5EF4-FFF2-40B4-BE49-F238E27FC236}">
                    <a16:creationId xmlns:a16="http://schemas.microsoft.com/office/drawing/2014/main" id="{A132DBD3-1A7D-6887-475F-13309589A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6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346">
                <a:extLst>
                  <a:ext uri="{FF2B5EF4-FFF2-40B4-BE49-F238E27FC236}">
                    <a16:creationId xmlns:a16="http://schemas.microsoft.com/office/drawing/2014/main" id="{E9DF378F-9A57-26F5-76F8-0CA1C87FD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5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347">
                <a:extLst>
                  <a:ext uri="{FF2B5EF4-FFF2-40B4-BE49-F238E27FC236}">
                    <a16:creationId xmlns:a16="http://schemas.microsoft.com/office/drawing/2014/main" id="{B1AE733D-9BE6-6C78-852D-448C837DB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348">
                <a:extLst>
                  <a:ext uri="{FF2B5EF4-FFF2-40B4-BE49-F238E27FC236}">
                    <a16:creationId xmlns:a16="http://schemas.microsoft.com/office/drawing/2014/main" id="{3BE7DEBA-9CC9-FD73-2C76-0C96D14FD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349">
                <a:extLst>
                  <a:ext uri="{FF2B5EF4-FFF2-40B4-BE49-F238E27FC236}">
                    <a16:creationId xmlns:a16="http://schemas.microsoft.com/office/drawing/2014/main" id="{1765B014-38DD-1941-9C0D-03DE36AA7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5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350">
                <a:extLst>
                  <a:ext uri="{FF2B5EF4-FFF2-40B4-BE49-F238E27FC236}">
                    <a16:creationId xmlns:a16="http://schemas.microsoft.com/office/drawing/2014/main" id="{ABEBF82F-1101-174C-E78E-3B87F54B7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5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351">
                <a:extLst>
                  <a:ext uri="{FF2B5EF4-FFF2-40B4-BE49-F238E27FC236}">
                    <a16:creationId xmlns:a16="http://schemas.microsoft.com/office/drawing/2014/main" id="{44B7CF74-8D73-41DD-8DC4-42382D857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2" y="2611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Rectangle 352">
                <a:extLst>
                  <a:ext uri="{FF2B5EF4-FFF2-40B4-BE49-F238E27FC236}">
                    <a16:creationId xmlns:a16="http://schemas.microsoft.com/office/drawing/2014/main" id="{1CCE3B89-BCAA-1A10-E380-8E52EE0FD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8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353">
                <a:extLst>
                  <a:ext uri="{FF2B5EF4-FFF2-40B4-BE49-F238E27FC236}">
                    <a16:creationId xmlns:a16="http://schemas.microsoft.com/office/drawing/2014/main" id="{CDA72B15-56EA-6C74-72C6-F3F9D976C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5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354">
                <a:extLst>
                  <a:ext uri="{FF2B5EF4-FFF2-40B4-BE49-F238E27FC236}">
                    <a16:creationId xmlns:a16="http://schemas.microsoft.com/office/drawing/2014/main" id="{738AE1CF-DFDA-BBF4-3671-212E6DF93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" y="2611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355">
                <a:extLst>
                  <a:ext uri="{FF2B5EF4-FFF2-40B4-BE49-F238E27FC236}">
                    <a16:creationId xmlns:a16="http://schemas.microsoft.com/office/drawing/2014/main" id="{B0B9B1B6-1973-45F7-7C9E-1E21FB157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7" y="2611"/>
                <a:ext cx="9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Rectangle 356">
                <a:extLst>
                  <a:ext uri="{FF2B5EF4-FFF2-40B4-BE49-F238E27FC236}">
                    <a16:creationId xmlns:a16="http://schemas.microsoft.com/office/drawing/2014/main" id="{A6DAED00-1CB2-7C21-B3B8-E3417F71E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3" y="2611"/>
                <a:ext cx="6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Rectangle 357">
                <a:extLst>
                  <a:ext uri="{FF2B5EF4-FFF2-40B4-BE49-F238E27FC236}">
                    <a16:creationId xmlns:a16="http://schemas.microsoft.com/office/drawing/2014/main" id="{D5C554DD-0929-947B-DC1E-C7F7184E8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7" y="2611"/>
                <a:ext cx="1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797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Rectangle 358">
                <a:extLst>
                  <a:ext uri="{FF2B5EF4-FFF2-40B4-BE49-F238E27FC236}">
                    <a16:creationId xmlns:a16="http://schemas.microsoft.com/office/drawing/2014/main" id="{80D02D77-B129-4115-8F24-68E024F53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707"/>
                <a:ext cx="67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C.S.PAMPAS DE HOSPITAL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Rectangle 359">
                <a:extLst>
                  <a:ext uri="{FF2B5EF4-FFF2-40B4-BE49-F238E27FC236}">
                    <a16:creationId xmlns:a16="http://schemas.microsoft.com/office/drawing/2014/main" id="{7493B5BE-9932-717B-5ACA-0956BB05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360">
                <a:extLst>
                  <a:ext uri="{FF2B5EF4-FFF2-40B4-BE49-F238E27FC236}">
                    <a16:creationId xmlns:a16="http://schemas.microsoft.com/office/drawing/2014/main" id="{60E027A7-607F-A7BC-C64C-1A2BB9262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361">
                <a:extLst>
                  <a:ext uri="{FF2B5EF4-FFF2-40B4-BE49-F238E27FC236}">
                    <a16:creationId xmlns:a16="http://schemas.microsoft.com/office/drawing/2014/main" id="{452439D4-7FFB-A5FD-26BE-81F498DD2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5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362">
                <a:extLst>
                  <a:ext uri="{FF2B5EF4-FFF2-40B4-BE49-F238E27FC236}">
                    <a16:creationId xmlns:a16="http://schemas.microsoft.com/office/drawing/2014/main" id="{FA0159E1-BBA0-6A43-BBE0-32860CAA8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Rectangle 363">
                <a:extLst>
                  <a:ext uri="{FF2B5EF4-FFF2-40B4-BE49-F238E27FC236}">
                    <a16:creationId xmlns:a16="http://schemas.microsoft.com/office/drawing/2014/main" id="{3041511B-F7E0-35DB-C9AD-29979FF3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Rectangle 364">
                <a:extLst>
                  <a:ext uri="{FF2B5EF4-FFF2-40B4-BE49-F238E27FC236}">
                    <a16:creationId xmlns:a16="http://schemas.microsoft.com/office/drawing/2014/main" id="{4D5601D3-3043-92EF-ED4E-ECBA6DF31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Rectangle 365">
                <a:extLst>
                  <a:ext uri="{FF2B5EF4-FFF2-40B4-BE49-F238E27FC236}">
                    <a16:creationId xmlns:a16="http://schemas.microsoft.com/office/drawing/2014/main" id="{75A54101-8B46-7CF6-D11A-461BBB75A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Rectangle 366">
                <a:extLst>
                  <a:ext uri="{FF2B5EF4-FFF2-40B4-BE49-F238E27FC236}">
                    <a16:creationId xmlns:a16="http://schemas.microsoft.com/office/drawing/2014/main" id="{CC2DB864-DD55-EE40-7A0C-F6C34926E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707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Rectangle 367">
                <a:extLst>
                  <a:ext uri="{FF2B5EF4-FFF2-40B4-BE49-F238E27FC236}">
                    <a16:creationId xmlns:a16="http://schemas.microsoft.com/office/drawing/2014/main" id="{14EF0F2C-1F9A-4406-8FEB-3F65C988F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368">
                <a:extLst>
                  <a:ext uri="{FF2B5EF4-FFF2-40B4-BE49-F238E27FC236}">
                    <a16:creationId xmlns:a16="http://schemas.microsoft.com/office/drawing/2014/main" id="{2C2428F6-C74E-6584-0BC3-012D868AE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369">
                <a:extLst>
                  <a:ext uri="{FF2B5EF4-FFF2-40B4-BE49-F238E27FC236}">
                    <a16:creationId xmlns:a16="http://schemas.microsoft.com/office/drawing/2014/main" id="{503C5C31-7155-A467-657F-76F1F1DBC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370">
                <a:extLst>
                  <a:ext uri="{FF2B5EF4-FFF2-40B4-BE49-F238E27FC236}">
                    <a16:creationId xmlns:a16="http://schemas.microsoft.com/office/drawing/2014/main" id="{E838972A-670E-7FBD-879C-3C4125CBA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371">
                <a:extLst>
                  <a:ext uri="{FF2B5EF4-FFF2-40B4-BE49-F238E27FC236}">
                    <a16:creationId xmlns:a16="http://schemas.microsoft.com/office/drawing/2014/main" id="{9375F073-AB49-0E71-2235-654BE3265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6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372">
                <a:extLst>
                  <a:ext uri="{FF2B5EF4-FFF2-40B4-BE49-F238E27FC236}">
                    <a16:creationId xmlns:a16="http://schemas.microsoft.com/office/drawing/2014/main" id="{63710988-BC5B-7C23-1976-EC0F97E28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2707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373">
                <a:extLst>
                  <a:ext uri="{FF2B5EF4-FFF2-40B4-BE49-F238E27FC236}">
                    <a16:creationId xmlns:a16="http://schemas.microsoft.com/office/drawing/2014/main" id="{967AD93D-F082-C1DF-AFC3-A1E2683F6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374">
                <a:extLst>
                  <a:ext uri="{FF2B5EF4-FFF2-40B4-BE49-F238E27FC236}">
                    <a16:creationId xmlns:a16="http://schemas.microsoft.com/office/drawing/2014/main" id="{DF078B66-5880-083D-0AFF-3B112F233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Rectangle 375">
                <a:extLst>
                  <a:ext uri="{FF2B5EF4-FFF2-40B4-BE49-F238E27FC236}">
                    <a16:creationId xmlns:a16="http://schemas.microsoft.com/office/drawing/2014/main" id="{72CAF390-2DB0-7C58-A7E6-A39C333D0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376">
                <a:extLst>
                  <a:ext uri="{FF2B5EF4-FFF2-40B4-BE49-F238E27FC236}">
                    <a16:creationId xmlns:a16="http://schemas.microsoft.com/office/drawing/2014/main" id="{B2077EED-F547-0283-2EB8-938656293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377">
                <a:extLst>
                  <a:ext uri="{FF2B5EF4-FFF2-40B4-BE49-F238E27FC236}">
                    <a16:creationId xmlns:a16="http://schemas.microsoft.com/office/drawing/2014/main" id="{7A415152-558B-8AB9-2311-2A38743CA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6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378">
                <a:extLst>
                  <a:ext uri="{FF2B5EF4-FFF2-40B4-BE49-F238E27FC236}">
                    <a16:creationId xmlns:a16="http://schemas.microsoft.com/office/drawing/2014/main" id="{5F1BA196-32A6-2C4E-EEA8-37D681E9E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379">
                <a:extLst>
                  <a:ext uri="{FF2B5EF4-FFF2-40B4-BE49-F238E27FC236}">
                    <a16:creationId xmlns:a16="http://schemas.microsoft.com/office/drawing/2014/main" id="{FC44F6F9-48B9-9792-CC55-67E894E3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380">
                <a:extLst>
                  <a:ext uri="{FF2B5EF4-FFF2-40B4-BE49-F238E27FC236}">
                    <a16:creationId xmlns:a16="http://schemas.microsoft.com/office/drawing/2014/main" id="{78B6DB34-0050-67D2-8F9F-0149D68C0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381">
                <a:extLst>
                  <a:ext uri="{FF2B5EF4-FFF2-40B4-BE49-F238E27FC236}">
                    <a16:creationId xmlns:a16="http://schemas.microsoft.com/office/drawing/2014/main" id="{57991CD9-2DBE-392D-CC16-DD61B156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8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382">
                <a:extLst>
                  <a:ext uri="{FF2B5EF4-FFF2-40B4-BE49-F238E27FC236}">
                    <a16:creationId xmlns:a16="http://schemas.microsoft.com/office/drawing/2014/main" id="{A021B697-8640-CD29-CA9E-E20D89A9B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1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383">
                <a:extLst>
                  <a:ext uri="{FF2B5EF4-FFF2-40B4-BE49-F238E27FC236}">
                    <a16:creationId xmlns:a16="http://schemas.microsoft.com/office/drawing/2014/main" id="{99917DA8-3A18-F629-1FCF-DA9670BE2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6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Rectangle 384">
                <a:extLst>
                  <a:ext uri="{FF2B5EF4-FFF2-40B4-BE49-F238E27FC236}">
                    <a16:creationId xmlns:a16="http://schemas.microsoft.com/office/drawing/2014/main" id="{FD429D6A-B8BA-CEE8-7799-9138503EF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8" y="2707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Rectangle 385">
                <a:extLst>
                  <a:ext uri="{FF2B5EF4-FFF2-40B4-BE49-F238E27FC236}">
                    <a16:creationId xmlns:a16="http://schemas.microsoft.com/office/drawing/2014/main" id="{A22CD4BF-FA9F-4B1A-599B-8754C28E4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7" y="2707"/>
                <a:ext cx="1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386">
                <a:extLst>
                  <a:ext uri="{FF2B5EF4-FFF2-40B4-BE49-F238E27FC236}">
                    <a16:creationId xmlns:a16="http://schemas.microsoft.com/office/drawing/2014/main" id="{040ED8BF-66D9-1804-C0B6-1F6A87F3B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803"/>
                <a:ext cx="36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C.S.SAN JUAN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387">
                <a:extLst>
                  <a:ext uri="{FF2B5EF4-FFF2-40B4-BE49-F238E27FC236}">
                    <a16:creationId xmlns:a16="http://schemas.microsoft.com/office/drawing/2014/main" id="{DBE5AC49-6D14-1754-3B40-89C8DDCE0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388">
                <a:extLst>
                  <a:ext uri="{FF2B5EF4-FFF2-40B4-BE49-F238E27FC236}">
                    <a16:creationId xmlns:a16="http://schemas.microsoft.com/office/drawing/2014/main" id="{B2210C11-527F-EF02-10BB-9871E8DAA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389">
                <a:extLst>
                  <a:ext uri="{FF2B5EF4-FFF2-40B4-BE49-F238E27FC236}">
                    <a16:creationId xmlns:a16="http://schemas.microsoft.com/office/drawing/2014/main" id="{FA5C895D-B61E-1826-42B7-EE3D2D462A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4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390">
                <a:extLst>
                  <a:ext uri="{FF2B5EF4-FFF2-40B4-BE49-F238E27FC236}">
                    <a16:creationId xmlns:a16="http://schemas.microsoft.com/office/drawing/2014/main" id="{023F4A68-796F-AC70-9713-DC33AD700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391">
                <a:extLst>
                  <a:ext uri="{FF2B5EF4-FFF2-40B4-BE49-F238E27FC236}">
                    <a16:creationId xmlns:a16="http://schemas.microsoft.com/office/drawing/2014/main" id="{061B9DD2-6A00-1428-AA71-F74833E7C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392">
                <a:extLst>
                  <a:ext uri="{FF2B5EF4-FFF2-40B4-BE49-F238E27FC236}">
                    <a16:creationId xmlns:a16="http://schemas.microsoft.com/office/drawing/2014/main" id="{02EBFF79-B662-256D-C82B-C1571D7E3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393">
                <a:extLst>
                  <a:ext uri="{FF2B5EF4-FFF2-40B4-BE49-F238E27FC236}">
                    <a16:creationId xmlns:a16="http://schemas.microsoft.com/office/drawing/2014/main" id="{57989B37-BCA5-5C00-604A-7C06A11F4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394">
                <a:extLst>
                  <a:ext uri="{FF2B5EF4-FFF2-40B4-BE49-F238E27FC236}">
                    <a16:creationId xmlns:a16="http://schemas.microsoft.com/office/drawing/2014/main" id="{FDFADEF5-91EA-50D2-B106-5BDE30759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395">
                <a:extLst>
                  <a:ext uri="{FF2B5EF4-FFF2-40B4-BE49-F238E27FC236}">
                    <a16:creationId xmlns:a16="http://schemas.microsoft.com/office/drawing/2014/main" id="{BEA268EF-8389-795A-8463-C6AD73D6A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Rectangle 396">
                <a:extLst>
                  <a:ext uri="{FF2B5EF4-FFF2-40B4-BE49-F238E27FC236}">
                    <a16:creationId xmlns:a16="http://schemas.microsoft.com/office/drawing/2014/main" id="{0B0CBE9A-B1D0-9BA7-6307-F9C2C7328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28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397">
                <a:extLst>
                  <a:ext uri="{FF2B5EF4-FFF2-40B4-BE49-F238E27FC236}">
                    <a16:creationId xmlns:a16="http://schemas.microsoft.com/office/drawing/2014/main" id="{E75763C6-34D7-31F7-226A-05EB29981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398">
                <a:extLst>
                  <a:ext uri="{FF2B5EF4-FFF2-40B4-BE49-F238E27FC236}">
                    <a16:creationId xmlns:a16="http://schemas.microsoft.com/office/drawing/2014/main" id="{F249F78A-F6F8-53B9-4E45-E524565E1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2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399">
                <a:extLst>
                  <a:ext uri="{FF2B5EF4-FFF2-40B4-BE49-F238E27FC236}">
                    <a16:creationId xmlns:a16="http://schemas.microsoft.com/office/drawing/2014/main" id="{323977C5-DCF2-275A-8B43-70D97BA00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400">
                <a:extLst>
                  <a:ext uri="{FF2B5EF4-FFF2-40B4-BE49-F238E27FC236}">
                    <a16:creationId xmlns:a16="http://schemas.microsoft.com/office/drawing/2014/main" id="{97A349EB-D4B9-7116-3CCC-8EB4BA7AD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1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401">
                <a:extLst>
                  <a:ext uri="{FF2B5EF4-FFF2-40B4-BE49-F238E27FC236}">
                    <a16:creationId xmlns:a16="http://schemas.microsoft.com/office/drawing/2014/main" id="{083A5C6F-6C5B-170C-AACA-1F410534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402">
                <a:extLst>
                  <a:ext uri="{FF2B5EF4-FFF2-40B4-BE49-F238E27FC236}">
                    <a16:creationId xmlns:a16="http://schemas.microsoft.com/office/drawing/2014/main" id="{05E71322-F3AF-C6B8-5F9E-E707DAF79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403">
                <a:extLst>
                  <a:ext uri="{FF2B5EF4-FFF2-40B4-BE49-F238E27FC236}">
                    <a16:creationId xmlns:a16="http://schemas.microsoft.com/office/drawing/2014/main" id="{50483E20-2F07-4823-2E34-6CF536E0F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2803"/>
                <a:ext cx="9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404">
                <a:extLst>
                  <a:ext uri="{FF2B5EF4-FFF2-40B4-BE49-F238E27FC236}">
                    <a16:creationId xmlns:a16="http://schemas.microsoft.com/office/drawing/2014/main" id="{D8E75B58-F93F-A0B0-5772-E3C86C6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405">
                <a:extLst>
                  <a:ext uri="{FF2B5EF4-FFF2-40B4-BE49-F238E27FC236}">
                    <a16:creationId xmlns:a16="http://schemas.microsoft.com/office/drawing/2014/main" id="{225F62E2-FE69-0ADF-AD4D-590E3D592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2803"/>
                <a:ext cx="6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es-PE" altLang="es-P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407">
              <a:extLst>
                <a:ext uri="{FF2B5EF4-FFF2-40B4-BE49-F238E27FC236}">
                  <a16:creationId xmlns:a16="http://schemas.microsoft.com/office/drawing/2014/main" id="{99C4B080-B941-C732-BE2E-A4C30407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408">
              <a:extLst>
                <a:ext uri="{FF2B5EF4-FFF2-40B4-BE49-F238E27FC236}">
                  <a16:creationId xmlns:a16="http://schemas.microsoft.com/office/drawing/2014/main" id="{46B78AFC-AA1D-2AAF-71D1-A5EC64C4D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2803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409">
              <a:extLst>
                <a:ext uri="{FF2B5EF4-FFF2-40B4-BE49-F238E27FC236}">
                  <a16:creationId xmlns:a16="http://schemas.microsoft.com/office/drawing/2014/main" id="{6070A46F-AC9F-0435-1383-EB3AAE647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410">
              <a:extLst>
                <a:ext uri="{FF2B5EF4-FFF2-40B4-BE49-F238E27FC236}">
                  <a16:creationId xmlns:a16="http://schemas.microsoft.com/office/drawing/2014/main" id="{E28BB8DE-6037-DDA4-A9D1-B55DDC765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411">
              <a:extLst>
                <a:ext uri="{FF2B5EF4-FFF2-40B4-BE49-F238E27FC236}">
                  <a16:creationId xmlns:a16="http://schemas.microsoft.com/office/drawing/2014/main" id="{916D9D30-BCF9-7CFC-4E8E-F12E919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412">
              <a:extLst>
                <a:ext uri="{FF2B5EF4-FFF2-40B4-BE49-F238E27FC236}">
                  <a16:creationId xmlns:a16="http://schemas.microsoft.com/office/drawing/2014/main" id="{9E9D305A-76B4-3210-FCE3-E1A840FC4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413">
              <a:extLst>
                <a:ext uri="{FF2B5EF4-FFF2-40B4-BE49-F238E27FC236}">
                  <a16:creationId xmlns:a16="http://schemas.microsoft.com/office/drawing/2014/main" id="{AA60FC2A-2810-AA09-BAB6-EA6E46DD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414">
              <a:extLst>
                <a:ext uri="{FF2B5EF4-FFF2-40B4-BE49-F238E27FC236}">
                  <a16:creationId xmlns:a16="http://schemas.microsoft.com/office/drawing/2014/main" id="{92A8B08B-E197-AEB3-EBF5-F732A684F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415">
              <a:extLst>
                <a:ext uri="{FF2B5EF4-FFF2-40B4-BE49-F238E27FC236}">
                  <a16:creationId xmlns:a16="http://schemas.microsoft.com/office/drawing/2014/main" id="{4360256B-E319-DE9F-A9C2-CD71D22E3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416">
              <a:extLst>
                <a:ext uri="{FF2B5EF4-FFF2-40B4-BE49-F238E27FC236}">
                  <a16:creationId xmlns:a16="http://schemas.microsoft.com/office/drawing/2014/main" id="{7F97EAFB-80C9-4F25-7041-B3FA44225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417">
              <a:extLst>
                <a:ext uri="{FF2B5EF4-FFF2-40B4-BE49-F238E27FC236}">
                  <a16:creationId xmlns:a16="http://schemas.microsoft.com/office/drawing/2014/main" id="{231BA0DE-E158-70FD-8DF6-5032AAD5F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418">
              <a:extLst>
                <a:ext uri="{FF2B5EF4-FFF2-40B4-BE49-F238E27FC236}">
                  <a16:creationId xmlns:a16="http://schemas.microsoft.com/office/drawing/2014/main" id="{4E233731-4A97-A20A-BBDC-E81056129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419">
              <a:extLst>
                <a:ext uri="{FF2B5EF4-FFF2-40B4-BE49-F238E27FC236}">
                  <a16:creationId xmlns:a16="http://schemas.microsoft.com/office/drawing/2014/main" id="{B32DD4B9-371C-9BCC-E40A-ADE010F3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" y="280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420">
              <a:extLst>
                <a:ext uri="{FF2B5EF4-FFF2-40B4-BE49-F238E27FC236}">
                  <a16:creationId xmlns:a16="http://schemas.microsoft.com/office/drawing/2014/main" id="{9B85CDB8-5F2C-25E5-918A-1FC5B84B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" y="2803"/>
              <a:ext cx="1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421">
              <a:extLst>
                <a:ext uri="{FF2B5EF4-FFF2-40B4-BE49-F238E27FC236}">
                  <a16:creationId xmlns:a16="http://schemas.microsoft.com/office/drawing/2014/main" id="{F4760522-B638-7DD9-DE42-28F3AE304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899"/>
              <a:ext cx="3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 EL LIMON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422">
              <a:extLst>
                <a:ext uri="{FF2B5EF4-FFF2-40B4-BE49-F238E27FC236}">
                  <a16:creationId xmlns:a16="http://schemas.microsoft.com/office/drawing/2014/main" id="{19926DA4-306B-E4B5-D806-1662BA7D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423">
              <a:extLst>
                <a:ext uri="{FF2B5EF4-FFF2-40B4-BE49-F238E27FC236}">
                  <a16:creationId xmlns:a16="http://schemas.microsoft.com/office/drawing/2014/main" id="{C4154B2F-44B9-634F-DB43-6AB1856B8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424">
              <a:extLst>
                <a:ext uri="{FF2B5EF4-FFF2-40B4-BE49-F238E27FC236}">
                  <a16:creationId xmlns:a16="http://schemas.microsoft.com/office/drawing/2014/main" id="{34379C17-C65A-5132-320B-F18500EEA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425">
              <a:extLst>
                <a:ext uri="{FF2B5EF4-FFF2-40B4-BE49-F238E27FC236}">
                  <a16:creationId xmlns:a16="http://schemas.microsoft.com/office/drawing/2014/main" id="{610311D5-E31A-FB08-CA6E-FB5643B67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426">
              <a:extLst>
                <a:ext uri="{FF2B5EF4-FFF2-40B4-BE49-F238E27FC236}">
                  <a16:creationId xmlns:a16="http://schemas.microsoft.com/office/drawing/2014/main" id="{49127C5B-F4DA-5294-5AD4-BB4035BFD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427">
              <a:extLst>
                <a:ext uri="{FF2B5EF4-FFF2-40B4-BE49-F238E27FC236}">
                  <a16:creationId xmlns:a16="http://schemas.microsoft.com/office/drawing/2014/main" id="{1BA69101-68D6-33B5-FB48-4D2C82C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428">
              <a:extLst>
                <a:ext uri="{FF2B5EF4-FFF2-40B4-BE49-F238E27FC236}">
                  <a16:creationId xmlns:a16="http://schemas.microsoft.com/office/drawing/2014/main" id="{EBD95758-4BA3-B55A-C3E7-531823E80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429">
              <a:extLst>
                <a:ext uri="{FF2B5EF4-FFF2-40B4-BE49-F238E27FC236}">
                  <a16:creationId xmlns:a16="http://schemas.microsoft.com/office/drawing/2014/main" id="{7AD32CA2-CE17-5051-1C41-3E9E9E513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430">
              <a:extLst>
                <a:ext uri="{FF2B5EF4-FFF2-40B4-BE49-F238E27FC236}">
                  <a16:creationId xmlns:a16="http://schemas.microsoft.com/office/drawing/2014/main" id="{9AA60693-44AB-6813-8BB5-B1CCBC12D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431">
              <a:extLst>
                <a:ext uri="{FF2B5EF4-FFF2-40B4-BE49-F238E27FC236}">
                  <a16:creationId xmlns:a16="http://schemas.microsoft.com/office/drawing/2014/main" id="{88D6B41A-5250-7C55-9097-BEB1EE98A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432">
              <a:extLst>
                <a:ext uri="{FF2B5EF4-FFF2-40B4-BE49-F238E27FC236}">
                  <a16:creationId xmlns:a16="http://schemas.microsoft.com/office/drawing/2014/main" id="{5C1B467F-437B-DDD4-F2E6-96A726FC8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33">
              <a:extLst>
                <a:ext uri="{FF2B5EF4-FFF2-40B4-BE49-F238E27FC236}">
                  <a16:creationId xmlns:a16="http://schemas.microsoft.com/office/drawing/2014/main" id="{710B6BE4-5ADE-26FE-749C-A85ABA09B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89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34">
              <a:extLst>
                <a:ext uri="{FF2B5EF4-FFF2-40B4-BE49-F238E27FC236}">
                  <a16:creationId xmlns:a16="http://schemas.microsoft.com/office/drawing/2014/main" id="{ACA44A94-77EB-988A-E091-4A377B64E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" y="2899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35">
              <a:extLst>
                <a:ext uri="{FF2B5EF4-FFF2-40B4-BE49-F238E27FC236}">
                  <a16:creationId xmlns:a16="http://schemas.microsoft.com/office/drawing/2014/main" id="{E5AE36F0-C88A-48B4-563F-C68581141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995"/>
              <a:ext cx="9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 GERARDO GONZALEZ VILLEGAS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36">
              <a:extLst>
                <a:ext uri="{FF2B5EF4-FFF2-40B4-BE49-F238E27FC236}">
                  <a16:creationId xmlns:a16="http://schemas.microsoft.com/office/drawing/2014/main" id="{E1D05EC0-64B5-E65A-EB5B-F62C995B2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37">
              <a:extLst>
                <a:ext uri="{FF2B5EF4-FFF2-40B4-BE49-F238E27FC236}">
                  <a16:creationId xmlns:a16="http://schemas.microsoft.com/office/drawing/2014/main" id="{7CDABEA1-58E8-3EC3-B7F1-2F1B0BC5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38">
              <a:extLst>
                <a:ext uri="{FF2B5EF4-FFF2-40B4-BE49-F238E27FC236}">
                  <a16:creationId xmlns:a16="http://schemas.microsoft.com/office/drawing/2014/main" id="{105506AF-E867-E44C-CA93-CB812C0D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39">
              <a:extLst>
                <a:ext uri="{FF2B5EF4-FFF2-40B4-BE49-F238E27FC236}">
                  <a16:creationId xmlns:a16="http://schemas.microsoft.com/office/drawing/2014/main" id="{7D721D79-D2B0-2DFC-4FF9-A17E2C3EB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40">
              <a:extLst>
                <a:ext uri="{FF2B5EF4-FFF2-40B4-BE49-F238E27FC236}">
                  <a16:creationId xmlns:a16="http://schemas.microsoft.com/office/drawing/2014/main" id="{9614C43F-CB43-D77F-BCB4-6F1861568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41">
              <a:extLst>
                <a:ext uri="{FF2B5EF4-FFF2-40B4-BE49-F238E27FC236}">
                  <a16:creationId xmlns:a16="http://schemas.microsoft.com/office/drawing/2014/main" id="{1AFDC16D-9168-4239-130E-DE0D753A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42">
              <a:extLst>
                <a:ext uri="{FF2B5EF4-FFF2-40B4-BE49-F238E27FC236}">
                  <a16:creationId xmlns:a16="http://schemas.microsoft.com/office/drawing/2014/main" id="{2E70F68F-02D0-D4D0-36B2-CEB0656A5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2995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3">
              <a:extLst>
                <a:ext uri="{FF2B5EF4-FFF2-40B4-BE49-F238E27FC236}">
                  <a16:creationId xmlns:a16="http://schemas.microsoft.com/office/drawing/2014/main" id="{0E1ACF05-78DB-E080-9898-A091F7C5C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4">
              <a:extLst>
                <a:ext uri="{FF2B5EF4-FFF2-40B4-BE49-F238E27FC236}">
                  <a16:creationId xmlns:a16="http://schemas.microsoft.com/office/drawing/2014/main" id="{71F775BE-A966-356C-9FC1-EDD558E14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45">
              <a:extLst>
                <a:ext uri="{FF2B5EF4-FFF2-40B4-BE49-F238E27FC236}">
                  <a16:creationId xmlns:a16="http://schemas.microsoft.com/office/drawing/2014/main" id="{13C82052-9927-91F1-A352-4D9E14714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46">
              <a:extLst>
                <a:ext uri="{FF2B5EF4-FFF2-40B4-BE49-F238E27FC236}">
                  <a16:creationId xmlns:a16="http://schemas.microsoft.com/office/drawing/2014/main" id="{88D0D62B-DA23-13DE-38A9-C7A53EC48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7">
              <a:extLst>
                <a:ext uri="{FF2B5EF4-FFF2-40B4-BE49-F238E27FC236}">
                  <a16:creationId xmlns:a16="http://schemas.microsoft.com/office/drawing/2014/main" id="{04322BE2-D7CB-4778-C732-78BB6E719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8">
              <a:extLst>
                <a:ext uri="{FF2B5EF4-FFF2-40B4-BE49-F238E27FC236}">
                  <a16:creationId xmlns:a16="http://schemas.microsoft.com/office/drawing/2014/main" id="{E0E5481B-D995-1176-650D-99D1C023C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9">
              <a:extLst>
                <a:ext uri="{FF2B5EF4-FFF2-40B4-BE49-F238E27FC236}">
                  <a16:creationId xmlns:a16="http://schemas.microsoft.com/office/drawing/2014/main" id="{DA848661-1ED7-DF3E-17A8-AF765EFCA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2995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50">
              <a:extLst>
                <a:ext uri="{FF2B5EF4-FFF2-40B4-BE49-F238E27FC236}">
                  <a16:creationId xmlns:a16="http://schemas.microsoft.com/office/drawing/2014/main" id="{C8B06D6B-5900-5742-97C9-A88068B9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51">
              <a:extLst>
                <a:ext uri="{FF2B5EF4-FFF2-40B4-BE49-F238E27FC236}">
                  <a16:creationId xmlns:a16="http://schemas.microsoft.com/office/drawing/2014/main" id="{A2D499AC-DFBA-2A55-D84A-A417A7370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52">
              <a:extLst>
                <a:ext uri="{FF2B5EF4-FFF2-40B4-BE49-F238E27FC236}">
                  <a16:creationId xmlns:a16="http://schemas.microsoft.com/office/drawing/2014/main" id="{BCAE85BC-FC4E-145C-BCA1-A84620CE1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53">
              <a:extLst>
                <a:ext uri="{FF2B5EF4-FFF2-40B4-BE49-F238E27FC236}">
                  <a16:creationId xmlns:a16="http://schemas.microsoft.com/office/drawing/2014/main" id="{DC595E38-7FA9-C35F-B899-FAEFB2797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54">
              <a:extLst>
                <a:ext uri="{FF2B5EF4-FFF2-40B4-BE49-F238E27FC236}">
                  <a16:creationId xmlns:a16="http://schemas.microsoft.com/office/drawing/2014/main" id="{F16A78A3-A492-412B-5D77-0E411BD0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55">
              <a:extLst>
                <a:ext uri="{FF2B5EF4-FFF2-40B4-BE49-F238E27FC236}">
                  <a16:creationId xmlns:a16="http://schemas.microsoft.com/office/drawing/2014/main" id="{73AAFF40-0036-6944-3754-7F15A4CA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56">
              <a:extLst>
                <a:ext uri="{FF2B5EF4-FFF2-40B4-BE49-F238E27FC236}">
                  <a16:creationId xmlns:a16="http://schemas.microsoft.com/office/drawing/2014/main" id="{EA6EE82E-223D-3099-1574-7A8E5E08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57">
              <a:extLst>
                <a:ext uri="{FF2B5EF4-FFF2-40B4-BE49-F238E27FC236}">
                  <a16:creationId xmlns:a16="http://schemas.microsoft.com/office/drawing/2014/main" id="{C897711E-0C08-752B-CCF2-F1C8C5138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58">
              <a:extLst>
                <a:ext uri="{FF2B5EF4-FFF2-40B4-BE49-F238E27FC236}">
                  <a16:creationId xmlns:a16="http://schemas.microsoft.com/office/drawing/2014/main" id="{FF43F41A-6D6F-2775-E250-FEFA6E834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59">
              <a:extLst>
                <a:ext uri="{FF2B5EF4-FFF2-40B4-BE49-F238E27FC236}">
                  <a16:creationId xmlns:a16="http://schemas.microsoft.com/office/drawing/2014/main" id="{F077E22F-00B3-E24D-44A1-5A180E3CA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60">
              <a:extLst>
                <a:ext uri="{FF2B5EF4-FFF2-40B4-BE49-F238E27FC236}">
                  <a16:creationId xmlns:a16="http://schemas.microsoft.com/office/drawing/2014/main" id="{80DE0856-7266-A9BD-A216-AE49A73F1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461">
              <a:extLst>
                <a:ext uri="{FF2B5EF4-FFF2-40B4-BE49-F238E27FC236}">
                  <a16:creationId xmlns:a16="http://schemas.microsoft.com/office/drawing/2014/main" id="{5CF94E25-378B-8C5B-6DD5-7778B3AFD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462">
              <a:extLst>
                <a:ext uri="{FF2B5EF4-FFF2-40B4-BE49-F238E27FC236}">
                  <a16:creationId xmlns:a16="http://schemas.microsoft.com/office/drawing/2014/main" id="{904EFF2A-817E-1A75-B48F-63955F87A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463">
              <a:extLst>
                <a:ext uri="{FF2B5EF4-FFF2-40B4-BE49-F238E27FC236}">
                  <a16:creationId xmlns:a16="http://schemas.microsoft.com/office/drawing/2014/main" id="{00A1740B-57B2-EE60-AC05-C295D775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464">
              <a:extLst>
                <a:ext uri="{FF2B5EF4-FFF2-40B4-BE49-F238E27FC236}">
                  <a16:creationId xmlns:a16="http://schemas.microsoft.com/office/drawing/2014/main" id="{BB9B9FA2-7AD7-033D-5052-64B36655C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465">
              <a:extLst>
                <a:ext uri="{FF2B5EF4-FFF2-40B4-BE49-F238E27FC236}">
                  <a16:creationId xmlns:a16="http://schemas.microsoft.com/office/drawing/2014/main" id="{05891EC4-8570-D41E-49CC-1DA68C8C4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" y="299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466">
              <a:extLst>
                <a:ext uri="{FF2B5EF4-FFF2-40B4-BE49-F238E27FC236}">
                  <a16:creationId xmlns:a16="http://schemas.microsoft.com/office/drawing/2014/main" id="{5AEFB2AF-B0A0-8252-2134-0B2C0D296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" y="2995"/>
              <a:ext cx="1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467">
              <a:extLst>
                <a:ext uri="{FF2B5EF4-FFF2-40B4-BE49-F238E27FC236}">
                  <a16:creationId xmlns:a16="http://schemas.microsoft.com/office/drawing/2014/main" id="{1E98FEF5-E6CE-0BF3-FEFB-3BB2E40B4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091"/>
              <a:ext cx="3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P.S.CABUYAL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468">
              <a:extLst>
                <a:ext uri="{FF2B5EF4-FFF2-40B4-BE49-F238E27FC236}">
                  <a16:creationId xmlns:a16="http://schemas.microsoft.com/office/drawing/2014/main" id="{A7A81213-0D01-8348-0814-145AF4EB8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469">
              <a:extLst>
                <a:ext uri="{FF2B5EF4-FFF2-40B4-BE49-F238E27FC236}">
                  <a16:creationId xmlns:a16="http://schemas.microsoft.com/office/drawing/2014/main" id="{600B858A-C1A8-DF43-5116-BC9DBE86A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470">
              <a:extLst>
                <a:ext uri="{FF2B5EF4-FFF2-40B4-BE49-F238E27FC236}">
                  <a16:creationId xmlns:a16="http://schemas.microsoft.com/office/drawing/2014/main" id="{C7AE2E7F-B7BA-77C5-8863-9FEE56A8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471">
              <a:extLst>
                <a:ext uri="{FF2B5EF4-FFF2-40B4-BE49-F238E27FC236}">
                  <a16:creationId xmlns:a16="http://schemas.microsoft.com/office/drawing/2014/main" id="{3E2CCC1E-4D82-3D09-3569-3CF517EC5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472">
              <a:extLst>
                <a:ext uri="{FF2B5EF4-FFF2-40B4-BE49-F238E27FC236}">
                  <a16:creationId xmlns:a16="http://schemas.microsoft.com/office/drawing/2014/main" id="{BF9EF529-DFA3-3196-C8EF-BA2FD17BB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473">
              <a:extLst>
                <a:ext uri="{FF2B5EF4-FFF2-40B4-BE49-F238E27FC236}">
                  <a16:creationId xmlns:a16="http://schemas.microsoft.com/office/drawing/2014/main" id="{549CFE12-B13F-6221-29EF-A959FA520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474">
              <a:extLst>
                <a:ext uri="{FF2B5EF4-FFF2-40B4-BE49-F238E27FC236}">
                  <a16:creationId xmlns:a16="http://schemas.microsoft.com/office/drawing/2014/main" id="{11A1EF94-E1C4-E707-EBD8-51B9222AB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475">
              <a:extLst>
                <a:ext uri="{FF2B5EF4-FFF2-40B4-BE49-F238E27FC236}">
                  <a16:creationId xmlns:a16="http://schemas.microsoft.com/office/drawing/2014/main" id="{0B24D12B-3EE0-73AE-68DF-75D6F3508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476">
              <a:extLst>
                <a:ext uri="{FF2B5EF4-FFF2-40B4-BE49-F238E27FC236}">
                  <a16:creationId xmlns:a16="http://schemas.microsoft.com/office/drawing/2014/main" id="{783565BB-567B-D579-F86E-DAC77913B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477">
              <a:extLst>
                <a:ext uri="{FF2B5EF4-FFF2-40B4-BE49-F238E27FC236}">
                  <a16:creationId xmlns:a16="http://schemas.microsoft.com/office/drawing/2014/main" id="{211113B0-3083-4C77-3DC1-68B2F1EC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478">
              <a:extLst>
                <a:ext uri="{FF2B5EF4-FFF2-40B4-BE49-F238E27FC236}">
                  <a16:creationId xmlns:a16="http://schemas.microsoft.com/office/drawing/2014/main" id="{461A0FE4-4539-012D-6896-445B9AF93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" y="309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479">
              <a:extLst>
                <a:ext uri="{FF2B5EF4-FFF2-40B4-BE49-F238E27FC236}">
                  <a16:creationId xmlns:a16="http://schemas.microsoft.com/office/drawing/2014/main" id="{BFA0FC05-2571-1455-BEA1-AFD404A99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" y="3091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480">
              <a:extLst>
                <a:ext uri="{FF2B5EF4-FFF2-40B4-BE49-F238E27FC236}">
                  <a16:creationId xmlns:a16="http://schemas.microsoft.com/office/drawing/2014/main" id="{72467703-0E22-9C4B-5911-763BBB9E9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187"/>
              <a:ext cx="5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P.S.CERRO BLANCO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481">
              <a:extLst>
                <a:ext uri="{FF2B5EF4-FFF2-40B4-BE49-F238E27FC236}">
                  <a16:creationId xmlns:a16="http://schemas.microsoft.com/office/drawing/2014/main" id="{496FA9B5-3CBA-BACD-3F9A-01753BB1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482">
              <a:extLst>
                <a:ext uri="{FF2B5EF4-FFF2-40B4-BE49-F238E27FC236}">
                  <a16:creationId xmlns:a16="http://schemas.microsoft.com/office/drawing/2014/main" id="{1C348914-CE33-4D38-E36E-8D938547A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483">
              <a:extLst>
                <a:ext uri="{FF2B5EF4-FFF2-40B4-BE49-F238E27FC236}">
                  <a16:creationId xmlns:a16="http://schemas.microsoft.com/office/drawing/2014/main" id="{5424F4BD-A2FA-C921-D279-F5FC33F2F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484">
              <a:extLst>
                <a:ext uri="{FF2B5EF4-FFF2-40B4-BE49-F238E27FC236}">
                  <a16:creationId xmlns:a16="http://schemas.microsoft.com/office/drawing/2014/main" id="{209827D8-91F1-BBF9-B1A7-CC0A2D548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485">
              <a:extLst>
                <a:ext uri="{FF2B5EF4-FFF2-40B4-BE49-F238E27FC236}">
                  <a16:creationId xmlns:a16="http://schemas.microsoft.com/office/drawing/2014/main" id="{E93A5C1E-9685-B2CE-5D20-27DF852A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486">
              <a:extLst>
                <a:ext uri="{FF2B5EF4-FFF2-40B4-BE49-F238E27FC236}">
                  <a16:creationId xmlns:a16="http://schemas.microsoft.com/office/drawing/2014/main" id="{0ACCF83A-4761-3E5F-A46F-B8434215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487">
              <a:extLst>
                <a:ext uri="{FF2B5EF4-FFF2-40B4-BE49-F238E27FC236}">
                  <a16:creationId xmlns:a16="http://schemas.microsoft.com/office/drawing/2014/main" id="{F1CD8C74-4860-4420-1B75-E675B9514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187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488">
              <a:extLst>
                <a:ext uri="{FF2B5EF4-FFF2-40B4-BE49-F238E27FC236}">
                  <a16:creationId xmlns:a16="http://schemas.microsoft.com/office/drawing/2014/main" id="{7C20942A-0F11-5CB7-B4F0-262C8D77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" y="3187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489">
              <a:extLst>
                <a:ext uri="{FF2B5EF4-FFF2-40B4-BE49-F238E27FC236}">
                  <a16:creationId xmlns:a16="http://schemas.microsoft.com/office/drawing/2014/main" id="{D94500E9-52B9-AF78-372F-785CEB837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283"/>
              <a:ext cx="4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P.S.CRUZ BLANCA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490">
              <a:extLst>
                <a:ext uri="{FF2B5EF4-FFF2-40B4-BE49-F238E27FC236}">
                  <a16:creationId xmlns:a16="http://schemas.microsoft.com/office/drawing/2014/main" id="{C08EDAB5-DDFE-86B9-79DB-5E8B8A8ED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28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491">
              <a:extLst>
                <a:ext uri="{FF2B5EF4-FFF2-40B4-BE49-F238E27FC236}">
                  <a16:creationId xmlns:a16="http://schemas.microsoft.com/office/drawing/2014/main" id="{A3A8FC2D-8B26-022E-29E9-54996553A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28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492">
              <a:extLst>
                <a:ext uri="{FF2B5EF4-FFF2-40B4-BE49-F238E27FC236}">
                  <a16:creationId xmlns:a16="http://schemas.microsoft.com/office/drawing/2014/main" id="{79D50471-40B8-753E-7C25-E09DA240C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28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493">
              <a:extLst>
                <a:ext uri="{FF2B5EF4-FFF2-40B4-BE49-F238E27FC236}">
                  <a16:creationId xmlns:a16="http://schemas.microsoft.com/office/drawing/2014/main" id="{1B8A4D6B-9CF3-3272-67E4-F7D6C15E8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" y="3283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494">
              <a:extLst>
                <a:ext uri="{FF2B5EF4-FFF2-40B4-BE49-F238E27FC236}">
                  <a16:creationId xmlns:a16="http://schemas.microsoft.com/office/drawing/2014/main" id="{382AB018-9658-6346-5E4F-2AF65B1BF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379"/>
              <a:ext cx="4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P.S.GARBANZAL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495">
              <a:extLst>
                <a:ext uri="{FF2B5EF4-FFF2-40B4-BE49-F238E27FC236}">
                  <a16:creationId xmlns:a16="http://schemas.microsoft.com/office/drawing/2014/main" id="{3B8525CD-D9D7-BCD5-4DE0-0CBB28664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37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496">
              <a:extLst>
                <a:ext uri="{FF2B5EF4-FFF2-40B4-BE49-F238E27FC236}">
                  <a16:creationId xmlns:a16="http://schemas.microsoft.com/office/drawing/2014/main" id="{6E342498-4361-A206-9AA7-94EED3C4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37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497">
              <a:extLst>
                <a:ext uri="{FF2B5EF4-FFF2-40B4-BE49-F238E27FC236}">
                  <a16:creationId xmlns:a16="http://schemas.microsoft.com/office/drawing/2014/main" id="{43D6A41C-55C5-912A-BCC8-421592422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" y="3379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498">
              <a:extLst>
                <a:ext uri="{FF2B5EF4-FFF2-40B4-BE49-F238E27FC236}">
                  <a16:creationId xmlns:a16="http://schemas.microsoft.com/office/drawing/2014/main" id="{30FB586B-E386-FFDA-1653-69E7A252B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475"/>
              <a:ext cx="5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P.S.PUERTO PIZARRO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499">
              <a:extLst>
                <a:ext uri="{FF2B5EF4-FFF2-40B4-BE49-F238E27FC236}">
                  <a16:creationId xmlns:a16="http://schemas.microsoft.com/office/drawing/2014/main" id="{AD47DAE7-4B04-BA90-7C30-C0422573C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500">
              <a:extLst>
                <a:ext uri="{FF2B5EF4-FFF2-40B4-BE49-F238E27FC236}">
                  <a16:creationId xmlns:a16="http://schemas.microsoft.com/office/drawing/2014/main" id="{38FCA9F8-1753-B95D-872F-1A377E0EC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501">
              <a:extLst>
                <a:ext uri="{FF2B5EF4-FFF2-40B4-BE49-F238E27FC236}">
                  <a16:creationId xmlns:a16="http://schemas.microsoft.com/office/drawing/2014/main" id="{7E1AAEC0-5B26-1288-CDE0-1631E7F54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502">
              <a:extLst>
                <a:ext uri="{FF2B5EF4-FFF2-40B4-BE49-F238E27FC236}">
                  <a16:creationId xmlns:a16="http://schemas.microsoft.com/office/drawing/2014/main" id="{2979C1F1-6EB2-D95A-FEFB-7782ADACA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503">
              <a:extLst>
                <a:ext uri="{FF2B5EF4-FFF2-40B4-BE49-F238E27FC236}">
                  <a16:creationId xmlns:a16="http://schemas.microsoft.com/office/drawing/2014/main" id="{F770A189-36F1-D111-0979-0949A694E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04">
              <a:extLst>
                <a:ext uri="{FF2B5EF4-FFF2-40B4-BE49-F238E27FC236}">
                  <a16:creationId xmlns:a16="http://schemas.microsoft.com/office/drawing/2014/main" id="{7F98DCED-D4EC-6B30-82D6-18095335E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05">
              <a:extLst>
                <a:ext uri="{FF2B5EF4-FFF2-40B4-BE49-F238E27FC236}">
                  <a16:creationId xmlns:a16="http://schemas.microsoft.com/office/drawing/2014/main" id="{6DDF4C89-A301-F31D-58B0-AE21F6401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506">
              <a:extLst>
                <a:ext uri="{FF2B5EF4-FFF2-40B4-BE49-F238E27FC236}">
                  <a16:creationId xmlns:a16="http://schemas.microsoft.com/office/drawing/2014/main" id="{689F11D7-990E-3FFD-2865-0668B5E8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507">
              <a:extLst>
                <a:ext uri="{FF2B5EF4-FFF2-40B4-BE49-F238E27FC236}">
                  <a16:creationId xmlns:a16="http://schemas.microsoft.com/office/drawing/2014/main" id="{5F6D0DB5-27E8-3A37-554C-6C99A5EDA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508">
              <a:extLst>
                <a:ext uri="{FF2B5EF4-FFF2-40B4-BE49-F238E27FC236}">
                  <a16:creationId xmlns:a16="http://schemas.microsoft.com/office/drawing/2014/main" id="{558A0E03-5C28-C5D2-C2BC-6095C8CDD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509">
              <a:extLst>
                <a:ext uri="{FF2B5EF4-FFF2-40B4-BE49-F238E27FC236}">
                  <a16:creationId xmlns:a16="http://schemas.microsoft.com/office/drawing/2014/main" id="{8D69BFC7-561A-AD01-4ACF-DCF0A9A10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510">
              <a:extLst>
                <a:ext uri="{FF2B5EF4-FFF2-40B4-BE49-F238E27FC236}">
                  <a16:creationId xmlns:a16="http://schemas.microsoft.com/office/drawing/2014/main" id="{86CB2B08-4D31-1B76-99C4-02FB19220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511">
              <a:extLst>
                <a:ext uri="{FF2B5EF4-FFF2-40B4-BE49-F238E27FC236}">
                  <a16:creationId xmlns:a16="http://schemas.microsoft.com/office/drawing/2014/main" id="{A8A5DACC-DD7F-CC61-C17F-F1D301B8F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" y="3475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512">
              <a:extLst>
                <a:ext uri="{FF2B5EF4-FFF2-40B4-BE49-F238E27FC236}">
                  <a16:creationId xmlns:a16="http://schemas.microsoft.com/office/drawing/2014/main" id="{CAB6DE3B-4D7F-01E5-7B80-E7B8FF97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" y="3475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513">
              <a:extLst>
                <a:ext uri="{FF2B5EF4-FFF2-40B4-BE49-F238E27FC236}">
                  <a16:creationId xmlns:a16="http://schemas.microsoft.com/office/drawing/2014/main" id="{39882BF1-944F-7603-70A7-FEE34A645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3571"/>
              <a:ext cx="14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CASOS NOTIFICADOS POR EE.SS DE OTRA JURIDISCCION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514">
              <a:extLst>
                <a:ext uri="{FF2B5EF4-FFF2-40B4-BE49-F238E27FC236}">
                  <a16:creationId xmlns:a16="http://schemas.microsoft.com/office/drawing/2014/main" id="{5D499DFD-7FCD-B29B-DE54-0F90DDA0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515">
              <a:extLst>
                <a:ext uri="{FF2B5EF4-FFF2-40B4-BE49-F238E27FC236}">
                  <a16:creationId xmlns:a16="http://schemas.microsoft.com/office/drawing/2014/main" id="{697FCEDA-C8ED-9150-9B78-E41CBA658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516">
              <a:extLst>
                <a:ext uri="{FF2B5EF4-FFF2-40B4-BE49-F238E27FC236}">
                  <a16:creationId xmlns:a16="http://schemas.microsoft.com/office/drawing/2014/main" id="{DB3E191E-864F-690D-B7C5-797DE890B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517">
              <a:extLst>
                <a:ext uri="{FF2B5EF4-FFF2-40B4-BE49-F238E27FC236}">
                  <a16:creationId xmlns:a16="http://schemas.microsoft.com/office/drawing/2014/main" id="{06344083-76F9-83EA-D871-7ABBE06D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518">
              <a:extLst>
                <a:ext uri="{FF2B5EF4-FFF2-40B4-BE49-F238E27FC236}">
                  <a16:creationId xmlns:a16="http://schemas.microsoft.com/office/drawing/2014/main" id="{C689D22A-5315-71C6-38D1-F56D1F4D3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519">
              <a:extLst>
                <a:ext uri="{FF2B5EF4-FFF2-40B4-BE49-F238E27FC236}">
                  <a16:creationId xmlns:a16="http://schemas.microsoft.com/office/drawing/2014/main" id="{612ABDF4-DBB3-D431-2468-F78A0A4BF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520">
              <a:extLst>
                <a:ext uri="{FF2B5EF4-FFF2-40B4-BE49-F238E27FC236}">
                  <a16:creationId xmlns:a16="http://schemas.microsoft.com/office/drawing/2014/main" id="{B69F3725-C550-347D-5BFB-471D2452D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21">
              <a:extLst>
                <a:ext uri="{FF2B5EF4-FFF2-40B4-BE49-F238E27FC236}">
                  <a16:creationId xmlns:a16="http://schemas.microsoft.com/office/drawing/2014/main" id="{6681CD58-2B44-AC7E-C3B6-1EA092B6E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522">
              <a:extLst>
                <a:ext uri="{FF2B5EF4-FFF2-40B4-BE49-F238E27FC236}">
                  <a16:creationId xmlns:a16="http://schemas.microsoft.com/office/drawing/2014/main" id="{C8F8349B-1A46-2EAB-FA95-44F69EB14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23">
              <a:extLst>
                <a:ext uri="{FF2B5EF4-FFF2-40B4-BE49-F238E27FC236}">
                  <a16:creationId xmlns:a16="http://schemas.microsoft.com/office/drawing/2014/main" id="{05A6CCD0-1C01-29BA-11C3-A6EF8224B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524">
              <a:extLst>
                <a:ext uri="{FF2B5EF4-FFF2-40B4-BE49-F238E27FC236}">
                  <a16:creationId xmlns:a16="http://schemas.microsoft.com/office/drawing/2014/main" id="{42028DFB-C655-A163-5E8E-688110177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525">
              <a:extLst>
                <a:ext uri="{FF2B5EF4-FFF2-40B4-BE49-F238E27FC236}">
                  <a16:creationId xmlns:a16="http://schemas.microsoft.com/office/drawing/2014/main" id="{B3C8529F-113B-0E73-79BF-DC1D5AA11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526">
              <a:extLst>
                <a:ext uri="{FF2B5EF4-FFF2-40B4-BE49-F238E27FC236}">
                  <a16:creationId xmlns:a16="http://schemas.microsoft.com/office/drawing/2014/main" id="{E5B5E72F-107D-E3BC-951F-A5A03B3E9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527">
              <a:extLst>
                <a:ext uri="{FF2B5EF4-FFF2-40B4-BE49-F238E27FC236}">
                  <a16:creationId xmlns:a16="http://schemas.microsoft.com/office/drawing/2014/main" id="{C0606375-F3D1-C177-54A0-ECA680C63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528">
              <a:extLst>
                <a:ext uri="{FF2B5EF4-FFF2-40B4-BE49-F238E27FC236}">
                  <a16:creationId xmlns:a16="http://schemas.microsoft.com/office/drawing/2014/main" id="{7FCE8CB1-C41D-67FC-68DE-39AC190F9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529">
              <a:extLst>
                <a:ext uri="{FF2B5EF4-FFF2-40B4-BE49-F238E27FC236}">
                  <a16:creationId xmlns:a16="http://schemas.microsoft.com/office/drawing/2014/main" id="{34B65EC7-0308-884C-C990-04D23B9BA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530">
              <a:extLst>
                <a:ext uri="{FF2B5EF4-FFF2-40B4-BE49-F238E27FC236}">
                  <a16:creationId xmlns:a16="http://schemas.microsoft.com/office/drawing/2014/main" id="{A86D3908-664A-5E70-1251-8C482A5D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1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531">
              <a:extLst>
                <a:ext uri="{FF2B5EF4-FFF2-40B4-BE49-F238E27FC236}">
                  <a16:creationId xmlns:a16="http://schemas.microsoft.com/office/drawing/2014/main" id="{74D97276-4EA3-7DCF-AF26-1ED9493D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532">
              <a:extLst>
                <a:ext uri="{FF2B5EF4-FFF2-40B4-BE49-F238E27FC236}">
                  <a16:creationId xmlns:a16="http://schemas.microsoft.com/office/drawing/2014/main" id="{AD20CDC6-1CFA-38B1-115E-90F37FBA3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3571"/>
              <a:ext cx="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533">
              <a:extLst>
                <a:ext uri="{FF2B5EF4-FFF2-40B4-BE49-F238E27FC236}">
                  <a16:creationId xmlns:a16="http://schemas.microsoft.com/office/drawing/2014/main" id="{812C73A4-0CF4-0F59-3DCD-2285B3EAB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" y="3571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534">
              <a:extLst>
                <a:ext uri="{FF2B5EF4-FFF2-40B4-BE49-F238E27FC236}">
                  <a16:creationId xmlns:a16="http://schemas.microsoft.com/office/drawing/2014/main" id="{FE6AE6EA-2E01-CAFA-5624-97E4C92A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1" y="3571"/>
              <a:ext cx="9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47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535">
              <a:extLst>
                <a:ext uri="{FF2B5EF4-FFF2-40B4-BE49-F238E27FC236}">
                  <a16:creationId xmlns:a16="http://schemas.microsoft.com/office/drawing/2014/main" id="{FBDBBE02-C513-4004-DD45-5DCAAB7E1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" y="3667"/>
              <a:ext cx="83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MICRORED DE PAMPA GRANDE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536">
              <a:extLst>
                <a:ext uri="{FF2B5EF4-FFF2-40B4-BE49-F238E27FC236}">
                  <a16:creationId xmlns:a16="http://schemas.microsoft.com/office/drawing/2014/main" id="{E52A7668-219F-0ED4-9D0E-EF4FA157B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366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537">
              <a:extLst>
                <a:ext uri="{FF2B5EF4-FFF2-40B4-BE49-F238E27FC236}">
                  <a16:creationId xmlns:a16="http://schemas.microsoft.com/office/drawing/2014/main" id="{4D40C3F4-B441-A5FA-8C1B-38788B47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538">
              <a:extLst>
                <a:ext uri="{FF2B5EF4-FFF2-40B4-BE49-F238E27FC236}">
                  <a16:creationId xmlns:a16="http://schemas.microsoft.com/office/drawing/2014/main" id="{6340EBAB-A2F7-DD49-DE7E-979510965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66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539">
              <a:extLst>
                <a:ext uri="{FF2B5EF4-FFF2-40B4-BE49-F238E27FC236}">
                  <a16:creationId xmlns:a16="http://schemas.microsoft.com/office/drawing/2014/main" id="{7E7D3BAF-CF82-4397-7B67-6571E9E16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366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540">
              <a:extLst>
                <a:ext uri="{FF2B5EF4-FFF2-40B4-BE49-F238E27FC236}">
                  <a16:creationId xmlns:a16="http://schemas.microsoft.com/office/drawing/2014/main" id="{20CC798C-207A-71BF-A6E8-7AB37E27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366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541">
              <a:extLst>
                <a:ext uri="{FF2B5EF4-FFF2-40B4-BE49-F238E27FC236}">
                  <a16:creationId xmlns:a16="http://schemas.microsoft.com/office/drawing/2014/main" id="{555612C8-6741-1CEB-D5F6-B40D35FF5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542">
              <a:extLst>
                <a:ext uri="{FF2B5EF4-FFF2-40B4-BE49-F238E27FC236}">
                  <a16:creationId xmlns:a16="http://schemas.microsoft.com/office/drawing/2014/main" id="{FE0FC0E9-BDE7-9182-304C-4930421E0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543">
              <a:extLst>
                <a:ext uri="{FF2B5EF4-FFF2-40B4-BE49-F238E27FC236}">
                  <a16:creationId xmlns:a16="http://schemas.microsoft.com/office/drawing/2014/main" id="{DD33FDD5-4233-2C45-A35A-A689C8B34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544">
              <a:extLst>
                <a:ext uri="{FF2B5EF4-FFF2-40B4-BE49-F238E27FC236}">
                  <a16:creationId xmlns:a16="http://schemas.microsoft.com/office/drawing/2014/main" id="{0356EFB6-7D83-842C-63E0-4532CA782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71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545">
              <a:extLst>
                <a:ext uri="{FF2B5EF4-FFF2-40B4-BE49-F238E27FC236}">
                  <a16:creationId xmlns:a16="http://schemas.microsoft.com/office/drawing/2014/main" id="{E7B7C7F2-ADAD-2F06-2549-1975C1DE4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3667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104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546">
              <a:extLst>
                <a:ext uri="{FF2B5EF4-FFF2-40B4-BE49-F238E27FC236}">
                  <a16:creationId xmlns:a16="http://schemas.microsoft.com/office/drawing/2014/main" id="{570DF8A1-47E4-657B-B7F2-341A92074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3667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547">
              <a:extLst>
                <a:ext uri="{FF2B5EF4-FFF2-40B4-BE49-F238E27FC236}">
                  <a16:creationId xmlns:a16="http://schemas.microsoft.com/office/drawing/2014/main" id="{17D9A80D-31DD-E57A-ABF5-903A8347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3667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147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548">
              <a:extLst>
                <a:ext uri="{FF2B5EF4-FFF2-40B4-BE49-F238E27FC236}">
                  <a16:creationId xmlns:a16="http://schemas.microsoft.com/office/drawing/2014/main" id="{ADDF79EF-2BDA-FD8B-1199-D06B76F62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549">
              <a:extLst>
                <a:ext uri="{FF2B5EF4-FFF2-40B4-BE49-F238E27FC236}">
                  <a16:creationId xmlns:a16="http://schemas.microsoft.com/office/drawing/2014/main" id="{906D6C88-F397-80A1-12CF-54F9A931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3667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550">
              <a:extLst>
                <a:ext uri="{FF2B5EF4-FFF2-40B4-BE49-F238E27FC236}">
                  <a16:creationId xmlns:a16="http://schemas.microsoft.com/office/drawing/2014/main" id="{B1FD41D6-E14F-B601-B00E-1D612AB95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98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551">
              <a:extLst>
                <a:ext uri="{FF2B5EF4-FFF2-40B4-BE49-F238E27FC236}">
                  <a16:creationId xmlns:a16="http://schemas.microsoft.com/office/drawing/2014/main" id="{A85C7728-83AA-E3B4-5748-92901CB32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3667"/>
              <a:ext cx="1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106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552">
              <a:extLst>
                <a:ext uri="{FF2B5EF4-FFF2-40B4-BE49-F238E27FC236}">
                  <a16:creationId xmlns:a16="http://schemas.microsoft.com/office/drawing/2014/main" id="{2659B4AD-455B-B6AD-EB1B-5CBFF2C2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83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553">
              <a:extLst>
                <a:ext uri="{FF2B5EF4-FFF2-40B4-BE49-F238E27FC236}">
                  <a16:creationId xmlns:a16="http://schemas.microsoft.com/office/drawing/2014/main" id="{2DBC062C-F776-FA5B-C2E2-67A867F2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554">
              <a:extLst>
                <a:ext uri="{FF2B5EF4-FFF2-40B4-BE49-F238E27FC236}">
                  <a16:creationId xmlns:a16="http://schemas.microsoft.com/office/drawing/2014/main" id="{FC91C784-6E31-6326-4E2B-04A706DD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555">
              <a:extLst>
                <a:ext uri="{FF2B5EF4-FFF2-40B4-BE49-F238E27FC236}">
                  <a16:creationId xmlns:a16="http://schemas.microsoft.com/office/drawing/2014/main" id="{F7F5355A-24EF-6CC3-69FB-74FE9A9D1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556">
              <a:extLst>
                <a:ext uri="{FF2B5EF4-FFF2-40B4-BE49-F238E27FC236}">
                  <a16:creationId xmlns:a16="http://schemas.microsoft.com/office/drawing/2014/main" id="{CE63FEB1-3638-85F7-83C4-B8D8DB07B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557">
              <a:extLst>
                <a:ext uri="{FF2B5EF4-FFF2-40B4-BE49-F238E27FC236}">
                  <a16:creationId xmlns:a16="http://schemas.microsoft.com/office/drawing/2014/main" id="{8C60888D-4DB0-AAFB-EFFB-3E598A32F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558">
              <a:extLst>
                <a:ext uri="{FF2B5EF4-FFF2-40B4-BE49-F238E27FC236}">
                  <a16:creationId xmlns:a16="http://schemas.microsoft.com/office/drawing/2014/main" id="{7D8BC559-9D7D-E1A0-F177-079EC857E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559">
              <a:extLst>
                <a:ext uri="{FF2B5EF4-FFF2-40B4-BE49-F238E27FC236}">
                  <a16:creationId xmlns:a16="http://schemas.microsoft.com/office/drawing/2014/main" id="{56E31BB0-6825-D9D9-EF2C-1A7E01DD7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560">
              <a:extLst>
                <a:ext uri="{FF2B5EF4-FFF2-40B4-BE49-F238E27FC236}">
                  <a16:creationId xmlns:a16="http://schemas.microsoft.com/office/drawing/2014/main" id="{E7EC5CA9-64FE-967A-11D0-0E2C196D3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61">
              <a:extLst>
                <a:ext uri="{FF2B5EF4-FFF2-40B4-BE49-F238E27FC236}">
                  <a16:creationId xmlns:a16="http://schemas.microsoft.com/office/drawing/2014/main" id="{0FB47308-560A-B1E6-F560-347FAF4D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562">
              <a:extLst>
                <a:ext uri="{FF2B5EF4-FFF2-40B4-BE49-F238E27FC236}">
                  <a16:creationId xmlns:a16="http://schemas.microsoft.com/office/drawing/2014/main" id="{2D107718-4C3E-6DCE-76C0-895E0AE8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563">
              <a:extLst>
                <a:ext uri="{FF2B5EF4-FFF2-40B4-BE49-F238E27FC236}">
                  <a16:creationId xmlns:a16="http://schemas.microsoft.com/office/drawing/2014/main" id="{25EDA533-FE29-416E-55BF-C165F6CD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564">
              <a:extLst>
                <a:ext uri="{FF2B5EF4-FFF2-40B4-BE49-F238E27FC236}">
                  <a16:creationId xmlns:a16="http://schemas.microsoft.com/office/drawing/2014/main" id="{C1CD0861-B06F-3653-76B5-B3AEEB3AE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565">
              <a:extLst>
                <a:ext uri="{FF2B5EF4-FFF2-40B4-BE49-F238E27FC236}">
                  <a16:creationId xmlns:a16="http://schemas.microsoft.com/office/drawing/2014/main" id="{4EB458D7-1A75-D23D-2CCD-B9E63EC58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566">
              <a:extLst>
                <a:ext uri="{FF2B5EF4-FFF2-40B4-BE49-F238E27FC236}">
                  <a16:creationId xmlns:a16="http://schemas.microsoft.com/office/drawing/2014/main" id="{09AF366A-C4F1-6A3B-EAB6-8EE2E84A4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19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567">
              <a:extLst>
                <a:ext uri="{FF2B5EF4-FFF2-40B4-BE49-F238E27FC236}">
                  <a16:creationId xmlns:a16="http://schemas.microsoft.com/office/drawing/2014/main" id="{17D1FB35-F3E8-C9E7-9A9C-D61A489D6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568">
              <a:extLst>
                <a:ext uri="{FF2B5EF4-FFF2-40B4-BE49-F238E27FC236}">
                  <a16:creationId xmlns:a16="http://schemas.microsoft.com/office/drawing/2014/main" id="{6651F180-1474-C453-D39B-846F0916A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569">
              <a:extLst>
                <a:ext uri="{FF2B5EF4-FFF2-40B4-BE49-F238E27FC236}">
                  <a16:creationId xmlns:a16="http://schemas.microsoft.com/office/drawing/2014/main" id="{81DE89C3-15BE-7CDE-080C-BA49CC5AE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570">
              <a:extLst>
                <a:ext uri="{FF2B5EF4-FFF2-40B4-BE49-F238E27FC236}">
                  <a16:creationId xmlns:a16="http://schemas.microsoft.com/office/drawing/2014/main" id="{30355A6D-6319-6C50-8FC8-0E3C909D8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" y="366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571">
              <a:extLst>
                <a:ext uri="{FF2B5EF4-FFF2-40B4-BE49-F238E27FC236}">
                  <a16:creationId xmlns:a16="http://schemas.microsoft.com/office/drawing/2014/main" id="{66388CA6-09FF-279E-E6CD-D82563375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" y="36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14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572">
              <a:extLst>
                <a:ext uri="{FF2B5EF4-FFF2-40B4-BE49-F238E27FC236}">
                  <a16:creationId xmlns:a16="http://schemas.microsoft.com/office/drawing/2014/main" id="{EA7B16AB-E86E-A119-E95D-36061C631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3" y="3667"/>
              <a:ext cx="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73">
              <a:extLst>
                <a:ext uri="{FF2B5EF4-FFF2-40B4-BE49-F238E27FC236}">
                  <a16:creationId xmlns:a16="http://schemas.microsoft.com/office/drawing/2014/main" id="{58849B36-E786-CE05-00B8-A58E772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" y="3667"/>
              <a:ext cx="15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1615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574">
              <a:extLst>
                <a:ext uri="{FF2B5EF4-FFF2-40B4-BE49-F238E27FC236}">
                  <a16:creationId xmlns:a16="http://schemas.microsoft.com/office/drawing/2014/main" id="{4B764CEF-318A-5191-390A-62B712944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1042"/>
              <a:ext cx="590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CASOS DE DENGUE: CONFIRMADOS Y PROBABLES POR SEMANA EPIDEMIOLOGICA DE LA SE 01-37/2024 - /ESTABLECIMIENTOS DE SALUD</a:t>
              </a:r>
              <a:endPara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575">
              <a:extLst>
                <a:ext uri="{FF2B5EF4-FFF2-40B4-BE49-F238E27FC236}">
                  <a16:creationId xmlns:a16="http://schemas.microsoft.com/office/drawing/2014/main" id="{B6539E36-39BA-10E9-6EA2-6E4AFFD3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1171"/>
              <a:ext cx="7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SEMANAS EPIDEMIOLOGICAS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576">
              <a:extLst>
                <a:ext uri="{FF2B5EF4-FFF2-40B4-BE49-F238E27FC236}">
                  <a16:creationId xmlns:a16="http://schemas.microsoft.com/office/drawing/2014/main" id="{210F767D-C1D3-872A-91CD-E6CD77DB5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" y="1217"/>
              <a:ext cx="1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Total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577">
              <a:extLst>
                <a:ext uri="{FF2B5EF4-FFF2-40B4-BE49-F238E27FC236}">
                  <a16:creationId xmlns:a16="http://schemas.microsoft.com/office/drawing/2014/main" id="{A818D19F-F3CD-2CF0-C59D-4CDDA56C4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" y="1267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36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578">
              <a:extLst>
                <a:ext uri="{FF2B5EF4-FFF2-40B4-BE49-F238E27FC236}">
                  <a16:creationId xmlns:a16="http://schemas.microsoft.com/office/drawing/2014/main" id="{8620DB6C-F6BA-35D5-E61F-291C3AD60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" y="1217"/>
              <a:ext cx="5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DIAGNOSTICO/EESS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Line 579">
              <a:extLst>
                <a:ext uri="{FF2B5EF4-FFF2-40B4-BE49-F238E27FC236}">
                  <a16:creationId xmlns:a16="http://schemas.microsoft.com/office/drawing/2014/main" id="{AEEBE837-377F-2043-4A70-F740565F4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" y="1357"/>
              <a:ext cx="5773" cy="0"/>
            </a:xfrm>
            <a:prstGeom prst="line">
              <a:avLst/>
            </a:prstGeom>
            <a:noFill/>
            <a:ln w="0">
              <a:solidFill>
                <a:srgbClr val="95B3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Rectangle 580">
              <a:extLst>
                <a:ext uri="{FF2B5EF4-FFF2-40B4-BE49-F238E27FC236}">
                  <a16:creationId xmlns:a16="http://schemas.microsoft.com/office/drawing/2014/main" id="{FC8481C3-F05B-6B95-FBBE-2C239D793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1357"/>
              <a:ext cx="5773" cy="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Line 581">
              <a:extLst>
                <a:ext uri="{FF2B5EF4-FFF2-40B4-BE49-F238E27FC236}">
                  <a16:creationId xmlns:a16="http://schemas.microsoft.com/office/drawing/2014/main" id="{B879754F-8B38-4FB4-5FA6-F5708902F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5" y="1357"/>
              <a:ext cx="178" cy="0"/>
            </a:xfrm>
            <a:prstGeom prst="line">
              <a:avLst/>
            </a:prstGeom>
            <a:noFill/>
            <a:ln w="0">
              <a:solidFill>
                <a:srgbClr val="95B3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Rectangle 582">
              <a:extLst>
                <a:ext uri="{FF2B5EF4-FFF2-40B4-BE49-F238E27FC236}">
                  <a16:creationId xmlns:a16="http://schemas.microsoft.com/office/drawing/2014/main" id="{FD3EAECA-5F82-5811-76A0-FAF7B03C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5" y="1357"/>
              <a:ext cx="178" cy="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Line 583">
              <a:extLst>
                <a:ext uri="{FF2B5EF4-FFF2-40B4-BE49-F238E27FC236}">
                  <a16:creationId xmlns:a16="http://schemas.microsoft.com/office/drawing/2014/main" id="{653C982D-B0B1-662D-1911-1D6E4BEA5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" y="1453"/>
              <a:ext cx="7400" cy="0"/>
            </a:xfrm>
            <a:prstGeom prst="line">
              <a:avLst/>
            </a:prstGeom>
            <a:noFill/>
            <a:ln w="0">
              <a:solidFill>
                <a:srgbClr val="95B3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Rectangle 584">
              <a:extLst>
                <a:ext uri="{FF2B5EF4-FFF2-40B4-BE49-F238E27FC236}">
                  <a16:creationId xmlns:a16="http://schemas.microsoft.com/office/drawing/2014/main" id="{3C6A12CB-4435-F903-8649-379E01344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1453"/>
              <a:ext cx="7400" cy="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Line 585">
              <a:extLst>
                <a:ext uri="{FF2B5EF4-FFF2-40B4-BE49-F238E27FC236}">
                  <a16:creationId xmlns:a16="http://schemas.microsoft.com/office/drawing/2014/main" id="{6EE9849F-F5F8-BE26-5B2C-1B1C4E557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" y="2317"/>
              <a:ext cx="7400" cy="0"/>
            </a:xfrm>
            <a:prstGeom prst="line">
              <a:avLst/>
            </a:prstGeom>
            <a:noFill/>
            <a:ln w="0">
              <a:solidFill>
                <a:srgbClr val="95B3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Rectangle 586">
              <a:extLst>
                <a:ext uri="{FF2B5EF4-FFF2-40B4-BE49-F238E27FC236}">
                  <a16:creationId xmlns:a16="http://schemas.microsoft.com/office/drawing/2014/main" id="{7B5EA026-B360-4769-B494-93E5AD1C2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2317"/>
              <a:ext cx="7400" cy="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Line 587">
              <a:extLst>
                <a:ext uri="{FF2B5EF4-FFF2-40B4-BE49-F238E27FC236}">
                  <a16:creationId xmlns:a16="http://schemas.microsoft.com/office/drawing/2014/main" id="{0CCAD958-815C-9BB8-1ED8-480F2E8C8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" y="2509"/>
              <a:ext cx="7400" cy="0"/>
            </a:xfrm>
            <a:prstGeom prst="line">
              <a:avLst/>
            </a:prstGeom>
            <a:noFill/>
            <a:ln w="0">
              <a:solidFill>
                <a:srgbClr val="95B3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Rectangle 588">
              <a:extLst>
                <a:ext uri="{FF2B5EF4-FFF2-40B4-BE49-F238E27FC236}">
                  <a16:creationId xmlns:a16="http://schemas.microsoft.com/office/drawing/2014/main" id="{3AF2D7CA-3D33-654B-C3DF-F331160E3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2509"/>
              <a:ext cx="7400" cy="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Line 589">
              <a:extLst>
                <a:ext uri="{FF2B5EF4-FFF2-40B4-BE49-F238E27FC236}">
                  <a16:creationId xmlns:a16="http://schemas.microsoft.com/office/drawing/2014/main" id="{51E511CB-A4C1-B759-537D-AD3EA4C0B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" y="3661"/>
              <a:ext cx="6935" cy="0"/>
            </a:xfrm>
            <a:prstGeom prst="line">
              <a:avLst/>
            </a:prstGeom>
            <a:noFill/>
            <a:ln w="0">
              <a:solidFill>
                <a:srgbClr val="95B3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Rectangle 590">
              <a:extLst>
                <a:ext uri="{FF2B5EF4-FFF2-40B4-BE49-F238E27FC236}">
                  <a16:creationId xmlns:a16="http://schemas.microsoft.com/office/drawing/2014/main" id="{E0CB112B-5777-7023-0AC1-8317E6B64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3661"/>
              <a:ext cx="6935" cy="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8741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308B00-09B2-9CC6-B1FC-8A0A00568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2" y="1612924"/>
            <a:ext cx="11812555" cy="2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</a:p>
          <a:p>
            <a:pPr algn="l"/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A273DB-B861-F1BA-0E4D-78C67317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2" y="1341976"/>
            <a:ext cx="5976301" cy="32672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E7E0B5-5191-0488-D4D9-EF48139D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365" y="1298429"/>
            <a:ext cx="4479055" cy="27532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F4834A-BE94-3FF8-E463-4EFD880C7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4910944"/>
            <a:ext cx="5621383" cy="1210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C4F63F-1431-9169-5D77-8095EE9E1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512" y="4159962"/>
            <a:ext cx="4748658" cy="25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01-37/2024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01-37/2024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63926" y="1444890"/>
            <a:ext cx="3819817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</a:t>
            </a:r>
            <a:r>
              <a:rPr lang="es-ES" altLang="es-PE" sz="1100" dirty="0"/>
              <a:t>1</a:t>
            </a:r>
            <a:r>
              <a:rPr lang="es-PE" altLang="es-PE" sz="1100" dirty="0"/>
              <a:t>-3</a:t>
            </a:r>
            <a:r>
              <a:rPr lang="es-ES" altLang="es-PE" sz="1100" dirty="0"/>
              <a:t>6</a:t>
            </a:r>
            <a:r>
              <a:rPr lang="es-PE" altLang="es-PE" sz="1100" dirty="0"/>
              <a:t>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2303780" imgH="779780" progId="Excel.SheetMacroEnabled.12">
                  <p:link updateAutomatic="1"/>
                </p:oleObj>
              </mc:Choice>
              <mc:Fallback>
                <p:oleObj name="Macro-Enabled Worksheet" r:id="rId2" imgW="2303780" imgH="779780" progId="Excel.SheetMacroEnabled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545715" imgH="815975" progId="Excel.SheetMacroEnabled.12">
                  <p:link updateAutomatic="1"/>
                </p:oleObj>
              </mc:Choice>
              <mc:Fallback>
                <p:oleObj name="Macro-Enabled Worksheet" r:id="rId4" imgW="2545715" imgH="815975" progId="Excel.SheetMacroEnabled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30" y="2371273"/>
            <a:ext cx="4346287" cy="352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3017092" y="-88741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57" y="53960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4090746" y="1146560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2" y="3269571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98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00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198C272-6BA4-A2AC-AF2B-72EC2BADF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69" y="1190169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0893" imgH="1722246" progId="Excel.Sheet.12">
                  <p:link updateAutomatic="1"/>
                </p:oleObj>
              </mc:Choice>
              <mc:Fallback>
                <p:oleObj name="Worksheet" r:id="rId2" imgW="5440893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198C272-6BA4-A2AC-AF2B-72EC2BADF5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969" y="1190169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E80947F-BDEA-6A79-6D3D-0255CB517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70" y="3105564"/>
          <a:ext cx="54403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0893" imgH="2949011" progId="Excel.Sheet.12">
                  <p:link updateAutomatic="1"/>
                </p:oleObj>
              </mc:Choice>
              <mc:Fallback>
                <p:oleObj name="Worksheet" r:id="rId4" imgW="5440893" imgH="294901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E80947F-BDEA-6A79-6D3D-0255CB517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970" y="3105564"/>
                        <a:ext cx="544036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E503D32-F6A3-E30E-CD0D-36FAA04903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4816" y="1194086"/>
          <a:ext cx="5023541" cy="538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40893" imgH="5829371" progId="Excel.Sheet.12">
                  <p:link updateAutomatic="1"/>
                </p:oleObj>
              </mc:Choice>
              <mc:Fallback>
                <p:oleObj name="Worksheet" r:id="rId6" imgW="5440893" imgH="582937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E503D32-F6A3-E30E-CD0D-36FAA0490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4816" y="1194086"/>
                        <a:ext cx="5023541" cy="538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8B160F3-9E14-6EBC-D1D7-61E32CD4C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" y="1535113"/>
          <a:ext cx="11753850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489613" imgH="10767131" progId="Excel.Sheet.12">
                  <p:link updateAutomatic="1"/>
                </p:oleObj>
              </mc:Choice>
              <mc:Fallback>
                <p:oleObj name="Worksheet" r:id="rId2" imgW="29489613" imgH="10767131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8B160F3-9E14-6EBC-D1D7-61E32CD4C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" y="1535113"/>
                        <a:ext cx="11753850" cy="429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65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0970DD3-0ADC-E2B8-2594-0A0494DD6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480" y="1889954"/>
          <a:ext cx="11859039" cy="271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489613" imgH="6728657" progId="Excel.Sheet.12">
                  <p:link updateAutomatic="1"/>
                </p:oleObj>
              </mc:Choice>
              <mc:Fallback>
                <p:oleObj name="Worksheet" r:id="rId2" imgW="29489613" imgH="672865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0970DD3-0ADC-E2B8-2594-0A0494DD64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480" y="1889954"/>
                        <a:ext cx="11859039" cy="271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9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(01-37)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93AA18A-9BD2-8521-2BAA-5A2E1935B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25" y="1373188"/>
          <a:ext cx="6016625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44394" imgH="6682606" progId="Excel.Sheet.12">
                  <p:link updateAutomatic="1"/>
                </p:oleObj>
              </mc:Choice>
              <mc:Fallback>
                <p:oleObj name="Worksheet" r:id="rId4" imgW="13144394" imgH="668260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93AA18A-9BD2-8521-2BAA-5A2E1935B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25" y="1373188"/>
                        <a:ext cx="6016625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6880A42-B7D9-80BA-8F56-949B690510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8713" y="3429000"/>
          <a:ext cx="5916612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824141" imgH="7040785" progId="Excel.Sheet.12">
                  <p:link updateAutomatic="1"/>
                </p:oleObj>
              </mc:Choice>
              <mc:Fallback>
                <p:oleObj name="Worksheet" r:id="rId6" imgW="12824141" imgH="70407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6880A42-B7D9-80BA-8F56-949B69051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8713" y="3429000"/>
                        <a:ext cx="5916612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3B65E910-658C-DC88-8162-D09937042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7575" y="1154113"/>
          <a:ext cx="4019550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67950" imgH="3367740" progId="Excel.Sheet.12">
                  <p:link updateAutomatic="1"/>
                </p:oleObj>
              </mc:Choice>
              <mc:Fallback>
                <p:oleObj name="Worksheet" r:id="rId8" imgW="5767950" imgH="336774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3B65E910-658C-DC88-8162-D09937042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7575" y="1154113"/>
                        <a:ext cx="4019550" cy="230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79ED5793-AB7D-4735-E630-9906C7E11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539" y="4790233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334142" imgH="1722246" progId="Excel.Sheet.12">
                  <p:link updateAutomatic="1"/>
                </p:oleObj>
              </mc:Choice>
              <mc:Fallback>
                <p:oleObj name="Worksheet" r:id="rId10" imgW="5334142" imgH="1722246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9ED5793-AB7D-4735-E630-9906C7E11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8539" y="4790233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90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01-37/2024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01-37/2024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63926" y="1444890"/>
            <a:ext cx="3819817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</a:t>
            </a:r>
            <a:r>
              <a:rPr lang="es-ES" altLang="es-PE" sz="1100" dirty="0"/>
              <a:t>1</a:t>
            </a:r>
            <a:r>
              <a:rPr lang="es-PE" altLang="es-PE" sz="1100" dirty="0"/>
              <a:t>-3</a:t>
            </a:r>
            <a:r>
              <a:rPr lang="es-ES" altLang="es-PE" sz="1100" dirty="0"/>
              <a:t>6</a:t>
            </a:r>
            <a:r>
              <a:rPr lang="es-PE" altLang="es-PE" sz="1100" dirty="0"/>
              <a:t>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2303780" imgH="779780" progId="Excel.SheetMacroEnabled.12">
                  <p:link updateAutomatic="1"/>
                </p:oleObj>
              </mc:Choice>
              <mc:Fallback>
                <p:oleObj name="Macro-Enabled Worksheet" r:id="rId2" imgW="2303780" imgH="779780" progId="Excel.SheetMacroEnabled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545715" imgH="815975" progId="Excel.SheetMacroEnabled.12">
                  <p:link updateAutomatic="1"/>
                </p:oleObj>
              </mc:Choice>
              <mc:Fallback>
                <p:oleObj name="Macro-Enabled Worksheet" r:id="rId4" imgW="2545715" imgH="815975" progId="Excel.SheetMacroEnabled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30" y="2371273"/>
            <a:ext cx="4346287" cy="352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68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3393CF-EF86-3022-4562-E316A00B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805940"/>
            <a:ext cx="5623560" cy="1623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F55130-7725-07F3-13CE-E29CE64C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4044771"/>
            <a:ext cx="5623560" cy="22250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7E54A7-86EB-7106-FAD9-D40B06C6A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05" y="1934030"/>
            <a:ext cx="5623560" cy="44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32149F-F6CE-0D6D-1537-FBCC5486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119"/>
            <a:ext cx="12192000" cy="41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0DDA3B-8164-F8EF-4401-54AA0042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284"/>
            <a:ext cx="12192000" cy="27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(01- 37)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SE37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73E1B4-E3CC-1FE1-9705-174529158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7" y="1521353"/>
            <a:ext cx="5626624" cy="29507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0E6C09-5936-3791-0BD1-108EDBD73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06" y="3792984"/>
            <a:ext cx="4980373" cy="26458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D08879-D1AB-D9CA-E79C-5D9206EDC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647" y="1303584"/>
            <a:ext cx="4039615" cy="23759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9A824D-56A1-3BFD-1273-3F078861B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7" y="4679753"/>
            <a:ext cx="56159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6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01-37/2024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01-37/2024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63926" y="1444890"/>
            <a:ext cx="3819817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</a:t>
            </a:r>
            <a:r>
              <a:rPr lang="es-ES" altLang="es-PE" sz="1100" dirty="0"/>
              <a:t>1</a:t>
            </a:r>
            <a:r>
              <a:rPr lang="es-PE" altLang="es-PE" sz="1100" dirty="0"/>
              <a:t>-3</a:t>
            </a:r>
            <a:r>
              <a:rPr lang="es-ES" altLang="es-PE" sz="1100" dirty="0"/>
              <a:t>6</a:t>
            </a:r>
            <a:r>
              <a:rPr lang="es-PE" altLang="es-PE" sz="1100" dirty="0"/>
              <a:t>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2303780" imgH="779780" progId="Excel.SheetMacroEnabled.12">
                  <p:link updateAutomatic="1"/>
                </p:oleObj>
              </mc:Choice>
              <mc:Fallback>
                <p:oleObj name="Macro-Enabled Worksheet" r:id="rId2" imgW="2303780" imgH="779780" progId="Excel.SheetMacroEnabled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545715" imgH="815975" progId="Excel.SheetMacroEnabled.12">
                  <p:link updateAutomatic="1"/>
                </p:oleObj>
              </mc:Choice>
              <mc:Fallback>
                <p:oleObj name="Macro-Enabled Worksheet" r:id="rId4" imgW="2545715" imgH="815975" progId="Excel.SheetMacroEnabled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30" y="2371273"/>
            <a:ext cx="4346287" cy="352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(01-37)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7A598BB-2C56-FC4E-3F52-E0E8A7603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21664"/>
              </p:ext>
            </p:extLst>
          </p:nvPr>
        </p:nvGraphicFramePr>
        <p:xfrm>
          <a:off x="738558" y="1136948"/>
          <a:ext cx="5088086" cy="188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1981074" progId="Excel.Sheet.12">
                  <p:link updateAutomatic="1"/>
                </p:oleObj>
              </mc:Choice>
              <mc:Fallback>
                <p:oleObj name="Worksheet" r:id="rId2" imgW="5356683" imgH="19810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8558" y="1136948"/>
                        <a:ext cx="5088086" cy="188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748CA13-D24B-B118-B352-50669F367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52486"/>
              </p:ext>
            </p:extLst>
          </p:nvPr>
        </p:nvGraphicFramePr>
        <p:xfrm>
          <a:off x="727924" y="3228234"/>
          <a:ext cx="5028615" cy="3369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3589044" progId="Excel.Sheet.12">
                  <p:link updateAutomatic="1"/>
                </p:oleObj>
              </mc:Choice>
              <mc:Fallback>
                <p:oleObj name="Worksheet" r:id="rId4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924" y="3228234"/>
                        <a:ext cx="5028615" cy="3369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0B9F1F5-C29D-5567-440F-0461EF035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87671"/>
              </p:ext>
            </p:extLst>
          </p:nvPr>
        </p:nvGraphicFramePr>
        <p:xfrm>
          <a:off x="7078737" y="1339521"/>
          <a:ext cx="4223672" cy="533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7246738" progId="Excel.Sheet.12">
                  <p:link updateAutomatic="1"/>
                </p:oleObj>
              </mc:Choice>
              <mc:Fallback>
                <p:oleObj name="Worksheet" r:id="rId6" imgW="5356683" imgH="72467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8737" y="1339521"/>
                        <a:ext cx="4223672" cy="5337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(01-37)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79A578C-B475-89FE-DAA4-A851475FC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99639"/>
              </p:ext>
            </p:extLst>
          </p:nvPr>
        </p:nvGraphicFramePr>
        <p:xfrm>
          <a:off x="287244" y="1095149"/>
          <a:ext cx="11681290" cy="447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379834" imgH="8572429" progId="Excel.Sheet.12">
                  <p:link updateAutomatic="1"/>
                </p:oleObj>
              </mc:Choice>
              <mc:Fallback>
                <p:oleObj name="Worksheet" r:id="rId2" imgW="22379834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244" y="1095149"/>
                        <a:ext cx="11681290" cy="4476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(01-37)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B67354-0D82-03A2-192F-0B892B7A2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91199"/>
              </p:ext>
            </p:extLst>
          </p:nvPr>
        </p:nvGraphicFramePr>
        <p:xfrm>
          <a:off x="118576" y="967563"/>
          <a:ext cx="11833390" cy="246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2379834" imgH="4648232" progId="Excel.Sheet.12">
                  <p:link updateAutomatic="1"/>
                </p:oleObj>
              </mc:Choice>
              <mc:Fallback>
                <p:oleObj name="Worksheet" r:id="rId2" imgW="22379834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576" y="967563"/>
                        <a:ext cx="11833390" cy="246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37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CCE3963-9CD9-F25E-C23D-97A1BF078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64772"/>
              </p:ext>
            </p:extLst>
          </p:nvPr>
        </p:nvGraphicFramePr>
        <p:xfrm>
          <a:off x="126159" y="1352753"/>
          <a:ext cx="6274642" cy="331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69025" imgH="5584034" progId="Excel.Sheet.12">
                  <p:link updateAutomatic="1"/>
                </p:oleObj>
              </mc:Choice>
              <mc:Fallback>
                <p:oleObj name="Worksheet" r:id="rId2" imgW="10569025" imgH="5584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159" y="1352753"/>
                        <a:ext cx="6274642" cy="3315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4D4FF0C-C910-FC5F-D7CC-6E4A438BF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86223"/>
              </p:ext>
            </p:extLst>
          </p:nvPr>
        </p:nvGraphicFramePr>
        <p:xfrm>
          <a:off x="6539023" y="3508161"/>
          <a:ext cx="5326908" cy="33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42532" imgH="6803300" progId="Excel.Sheet.12">
                  <p:link updateAutomatic="1"/>
                </p:oleObj>
              </mc:Choice>
              <mc:Fallback>
                <p:oleObj name="Worksheet" r:id="rId4" imgW="10942532" imgH="68033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9023" y="3508161"/>
                        <a:ext cx="5326908" cy="33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19AAC0D-63E4-C967-0186-E8238837B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03940"/>
              </p:ext>
            </p:extLst>
          </p:nvPr>
        </p:nvGraphicFramePr>
        <p:xfrm>
          <a:off x="7495950" y="1224173"/>
          <a:ext cx="3657603" cy="223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24128" imgH="3317830" progId="Excel.Sheet.12">
                  <p:link updateAutomatic="1"/>
                </p:oleObj>
              </mc:Choice>
              <mc:Fallback>
                <p:oleObj name="Worksheet" r:id="rId6" imgW="5424128" imgH="33178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5950" y="1224173"/>
                        <a:ext cx="3657603" cy="223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B6F1DE1-482B-9D5E-6A5D-6479E3F93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51202"/>
              </p:ext>
            </p:extLst>
          </p:nvPr>
        </p:nvGraphicFramePr>
        <p:xfrm>
          <a:off x="508477" y="4817677"/>
          <a:ext cx="5555245" cy="168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036855" imgH="1523968" progId="Excel.Sheet.12">
                  <p:link updateAutomatic="1"/>
                </p:oleObj>
              </mc:Choice>
              <mc:Fallback>
                <p:oleObj name="Worksheet" r:id="rId8" imgW="5036855" imgH="1523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477" y="4817677"/>
                        <a:ext cx="5555245" cy="168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892" y="119676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– SE 01-37/2024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44645" y="1444890"/>
            <a:ext cx="3457117" cy="4114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01-37/2024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463926" y="1444890"/>
            <a:ext cx="3819817" cy="50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</a:t>
            </a:r>
            <a:r>
              <a:rPr lang="es-ES" altLang="es-PE" sz="1100" dirty="0"/>
              <a:t>1</a:t>
            </a:r>
            <a:r>
              <a:rPr lang="es-PE" altLang="es-PE" sz="1100" dirty="0"/>
              <a:t>-3</a:t>
            </a:r>
            <a:r>
              <a:rPr lang="es-ES" altLang="es-PE" sz="1100" dirty="0"/>
              <a:t>6</a:t>
            </a:r>
            <a:r>
              <a:rPr lang="es-PE" altLang="es-PE" sz="1100" dirty="0"/>
              <a:t>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-2361" y="6560735"/>
            <a:ext cx="6174297" cy="365125"/>
          </a:xfrm>
        </p:spPr>
        <p:txBody>
          <a:bodyPr/>
          <a:lstStyle/>
          <a:p>
            <a:r>
              <a:rPr lang="es-ES"/>
              <a:t>Fuente: Dirección Ejecutiva de Epidemiología – Tumbes/Notiweb-CDC/MINSA (*) Hasta la SE. 37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2303780" imgH="779780" progId="Excel.SheetMacroEnabled.12">
                  <p:link updateAutomatic="1"/>
                </p:oleObj>
              </mc:Choice>
              <mc:Fallback>
                <p:oleObj name="Macro-Enabled Worksheet" r:id="rId2" imgW="2303780" imgH="779780" progId="Excel.SheetMacroEnabled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9197121" y="5091410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4" imgW="2545715" imgH="815975" progId="Excel.SheetMacroEnabled.12">
                  <p:link updateAutomatic="1"/>
                </p:oleObj>
              </mc:Choice>
              <mc:Fallback>
                <p:oleObj name="Macro-Enabled Worksheet" r:id="rId4" imgW="2545715" imgH="815975" progId="Excel.SheetMacroEnabled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7121" y="5091410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430" y="2371273"/>
            <a:ext cx="4346287" cy="352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3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473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1418</Words>
  <Application>Microsoft Office PowerPoint</Application>
  <PresentationFormat>Panorámica</PresentationFormat>
  <Paragraphs>583</Paragraphs>
  <Slides>28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27</vt:i4>
      </vt:variant>
      <vt:variant>
        <vt:lpstr>Títulos de diapositiva</vt:lpstr>
      </vt:variant>
      <vt:variant>
        <vt:i4>28</vt:i4>
      </vt:variant>
    </vt:vector>
  </HeadingPairs>
  <TitlesOfParts>
    <vt:vector size="62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file:///C:\SALA_ZARUMILLA\Sala_situacional_ZA-36.xlsx!TRABAJO!F13C1:F19C5</vt:lpstr>
      <vt:lpstr>file:///C:\SALA_ZARUMILLA\Sala_situacional_ZA-36.xlsx!TRABAJO!F120C1:F135C5</vt:lpstr>
      <vt:lpstr>file:///C:\SALA_ZARUMILLA\Sala_situacional_ZA-36.xlsx!TRABAJO!F58C1:F86C5</vt:lpstr>
      <vt:lpstr>file:///C:\SALA_ZARUMILLA\Sala_situacional_ZA-36.xlsx!TRABAJO2!F35C1:F59C39</vt:lpstr>
      <vt:lpstr>file:///C:\SALA_ZARUMILLA\Sala_situacional_ZA-36.xlsx!TRABAJO2!F88C1:F101C39</vt:lpstr>
      <vt:lpstr>file:///C:\SALA_ZARUMILLA\Sala_situacional_ZA-36.xlsx!TRABAJO3!%5bSala_situacional_ZA-36.xlsx%5dTRABAJO3%20Gráfico%201</vt:lpstr>
      <vt:lpstr>file:///C:\SALA_ZARUMILLA\Sala_situacional_ZA-36.xlsx!TRABAJO3!%5bSala_situacional_ZA-36.xlsx%5dTRABAJO3%20Gráfico%202</vt:lpstr>
      <vt:lpstr>file:///C:\SALA_ZARUMILLA\Sala_situacional_ZA-36.xlsx!TRABAJO!%5bSala_situacional_ZA-36.xlsx%5dTRABAJO%20Gráfico%202</vt:lpstr>
      <vt:lpstr>file:///C:\SALA_ZARUMILLA\Sala_situacional_ZA-36.xlsx!TRABAJO!F13C9:F17C14</vt:lpstr>
      <vt:lpstr>file:///C:\SALA_%20CORRALES\sala_situacional%20-%20SE%2036%20C.xlsx!TRABAJO!F14C1:F20C5</vt:lpstr>
      <vt:lpstr>file:///C:\SALA_%20CORRALES\sala_situacional%20-%20SE%2036%20C.xlsx!TRABAJO!F94C1:F108C5</vt:lpstr>
      <vt:lpstr>file:///C:\SALA_%20CORRALES\sala_situacional%20-%20SE%2036%20C.xlsx!TRABAJO!F49C1:F71C5</vt:lpstr>
      <vt:lpstr>file:///C:\SALA_%20CORRALES\sala_situacional%20-%20SE%2036%20C.xlsx!TRABAJO2!F35C1:F55C39</vt:lpstr>
      <vt:lpstr>file:///C:\SALA_%20CORRALES\sala_situacional%20-%20SE%2036%20C.xlsx!TRABAJO2!F87C1:F100C39</vt:lpstr>
      <vt:lpstr>file:///C:\SALA_%20CORRALES\sala_situacional%20-%20SE%2028%20C.xlsx!TRABAJO!F6C18:F10C23</vt:lpstr>
      <vt:lpstr>file:///C:\SALA_%20CORRALES\sala_situacional%20-%20SE%2036%20C.xlsx!TRABAJO3!%5bsala_situacional%20-%20SE%2036%20C.xlsx%5dTRABAJO3%20Gráfico%201</vt:lpstr>
      <vt:lpstr>file:///C:\SALA_%20CORRALES\sala_situacional%20-%20SE%2036%20C.xlsx!TRABAJO3!%5bsala_situacional%20-%20SE%2036%20C.xlsx%5dTRABAJO3%20Gráfico%202</vt:lpstr>
      <vt:lpstr>file:///C:\SALA_%20CORRALES\sala_situacional%20-%20SE%2036%20C.xlsx!TRABAJO!%5bsala_situacional%20-%20SE%2036%20C.xlsx%5dTRABAJO%20Gráfico%202</vt:lpstr>
      <vt:lpstr>file:///C:\SALA_%20CORRALES\sala_situacional%20-%20SE%2036%20C.xlsx!TRABAJO!F12C9:F16C14</vt:lpstr>
      <vt:lpstr>file:///C:\BOLETIN_SALA_EPI\HOJA_TRABAJO\HOJA_DENGUE.xlsm!MAPDENGUE!F16C1:F20C4</vt:lpstr>
      <vt:lpstr>file:///C:\BOLETIN_SALA_EPI\HOJA_TRABAJO\HOJA_DENGUE.xlsm!MAPRIESGO_DENGUE_6SEMNAS!F16C1:F20C4</vt:lpstr>
      <vt:lpstr>file:///C:\BOLETIN_SALA_EPI\HOJA_TRABAJO\HOJA_DENGUE.xlsm!MAPDENGUE!F16C1:F20C4</vt:lpstr>
      <vt:lpstr>file:///C:\BOLETIN_SALA_EPI\HOJA_TRABAJO\HOJA_DENGUE.xlsm!MAPRIESGO_DENGUE_6SEMNAS!F16C1:F20C4</vt:lpstr>
      <vt:lpstr>file:///C:\BOLETIN_SALA_EPI\HOJA_TRABAJO\HOJA_DENGUE.xlsm!MAPDENGUE!F16C1:F20C4</vt:lpstr>
      <vt:lpstr>file:///C:\BOLETIN_SALA_EPI\HOJA_TRABAJO\HOJA_DENGUE.xlsm!MAPRIESGO_DENGUE_6SEMNAS!F16C1:F20C4</vt:lpstr>
      <vt:lpstr>file:///C:\BOLETIN_SALA_EPI\HOJA_TRABAJO\HOJA_DENGUE.xlsm!MAPDENGUE!F16C1:F20C4</vt:lpstr>
      <vt:lpstr>file:///C:\BOLETIN_SALA_EPI\HOJA_TRABAJO\HOJA_DENGUE.xlsm!MAPRIESGO_DENGUE_6SEMNAS!F16C1:F20C4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01-37/2024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01-37/2024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01-37/2024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MAPAS DE RIESGO DE FIEBRE POR VIRUS DENGUE EN LA REGION TUMBES – SE 01-37/2024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125</cp:revision>
  <cp:lastPrinted>2024-03-20T23:17:57Z</cp:lastPrinted>
  <dcterms:created xsi:type="dcterms:W3CDTF">2023-06-21T15:50:33Z</dcterms:created>
  <dcterms:modified xsi:type="dcterms:W3CDTF">2024-09-23T15:14:21Z</dcterms:modified>
</cp:coreProperties>
</file>