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33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3%20C.xlsx!TRABAJO!F49C1:F71C5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C:\SALA_%20CORRALES\sala_situacional%20-%20SE%2033%20C.xlsx!TRABAJO!F94C1:F108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33%20C.xlsx!TRABAJO2!F35C1:F55C3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SALA_%20CORRALES\sala_situacional%20-%20SE%2033%20C.xlsx!TRABAJO2!F87C1:F100C3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33%20C.xlsx!TRABAJO!%5bsala_situacional%20-%20SE%2033%20C.xlsx%5dTRABAJO%20Gr&#225;fico%202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3%20C.xlsx!TRABAJO!F12C9:F16C14" TargetMode="Externa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file:///C:\SALA_%20CORRALES\sala_situacional%20-%20SE%2033%20C.xlsx!TRABAJO3!%5bsala_situacional%20-%20SE%2033%20C.xlsx%5dTRABAJO3%20Gr&#225;fico%202" TargetMode="External"/><Relationship Id="rId4" Type="http://schemas.openxmlformats.org/officeDocument/2006/relationships/oleObject" Target="file:///C:\SALA_%20CORRALES\sala_situacional%20-%20SE%2033%20C.xlsx!TRABAJO3!%5bsala_situacional%20-%20SE%2033%20C.xlsx%5dTRABAJO3%20Gr&#225;fico%201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33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3.xlsx!TRABAJO!F58C1:F8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33.xlsx!TRABAJO!F120C1:F135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33.xlsx!TRABAJO2!F35C1:F59C3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33.xlsx!TRABAJO2!F88C1:F101C3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33.xlsx!TRABAJO!F13C9:F17C14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33.xlsx!TRABAJO3!%5bSala_situacional_ZA-33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3.xlsx!TRABAJO!%5bSala_situacional_ZA-33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33.xlsx!TRABAJO3!%5bSala_situacional_ZA-33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F6629E-3519-350E-348E-3E612103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1" y="1208847"/>
            <a:ext cx="5128260" cy="17830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7764CC-CF91-F969-8648-2443B94B4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23" y="3567248"/>
            <a:ext cx="5128260" cy="27279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B20628-3B64-609C-3D46-E920630A7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70" y="1163127"/>
            <a:ext cx="512826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0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92AAA4-4B87-6AD9-59C2-A454D1B6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3" y="1363732"/>
            <a:ext cx="11622833" cy="40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7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1E8526-6B94-CC12-328D-62C01A57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3" y="2030636"/>
            <a:ext cx="11622833" cy="25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</a:p>
          <a:p>
            <a:pPr algn="l"/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5B4DF-5E09-3F05-8857-BAF8824EB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234" y="1404386"/>
            <a:ext cx="4012525" cy="2466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E610FC-6E88-BDD4-D0DD-E71112C3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7" y="4891882"/>
            <a:ext cx="6576060" cy="14173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48F1A1-41C6-BD02-ECCC-2358920B2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12" y="1373074"/>
            <a:ext cx="5925100" cy="32392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4729CA8-2AC2-119B-3E18-9F67D281E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350" y="3926678"/>
            <a:ext cx="4854868" cy="26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04BFAB-6C09-F70F-1F78-B11949CD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71"/>
            <a:ext cx="12192000" cy="651947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01-34/2024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5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3017092" y="-88741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57" y="53960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4090746" y="1146560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2" y="3269571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78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21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EF5458C-D3AA-1244-6093-EE3B37C7C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366" y="1190169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1722246" progId="Excel.Sheet.12">
                  <p:link updateAutomatic="1"/>
                </p:oleObj>
              </mc:Choice>
              <mc:Fallback>
                <p:oleObj name="Worksheet" r:id="rId2" imgW="5440893" imgH="172224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EF5458C-D3AA-1244-6093-EE3B37C7C7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366" y="1190169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E56C9D7-5C58-F754-93D2-F0249D627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367" y="3329276"/>
          <a:ext cx="544036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2949011" progId="Excel.Sheet.12">
                  <p:link updateAutomatic="1"/>
                </p:oleObj>
              </mc:Choice>
              <mc:Fallback>
                <p:oleObj name="Worksheet" r:id="rId4" imgW="5440893" imgH="2949011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E56C9D7-5C58-F754-93D2-F0249D627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367" y="3329276"/>
                        <a:ext cx="5440363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73F4722-121F-10F3-057F-3716F165C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5987" y="1190169"/>
          <a:ext cx="5280645" cy="565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5829371" progId="Excel.Sheet.12">
                  <p:link updateAutomatic="1"/>
                </p:oleObj>
              </mc:Choice>
              <mc:Fallback>
                <p:oleObj name="Worksheet" r:id="rId6" imgW="5440893" imgH="5829371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73F4722-121F-10F3-057F-3716F165C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5987" y="1190169"/>
                        <a:ext cx="5280645" cy="5658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92E4156-25D1-2D43-DA94-CD70007A8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561" y="1659006"/>
          <a:ext cx="11942877" cy="330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924843" imgH="6880884" progId="Excel.Sheet.12">
                  <p:link updateAutomatic="1"/>
                </p:oleObj>
              </mc:Choice>
              <mc:Fallback>
                <p:oleObj name="Worksheet" r:id="rId2" imgW="24924843" imgH="6880884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92E4156-25D1-2D43-DA94-CD70007A85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561" y="1659006"/>
                        <a:ext cx="11942877" cy="3300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37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95A9A75-BCBB-05EB-BC48-576A59F423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062" y="1757155"/>
          <a:ext cx="11903875" cy="253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4924843" imgH="5303615" progId="Excel.Sheet.12">
                  <p:link updateAutomatic="1"/>
                </p:oleObj>
              </mc:Choice>
              <mc:Fallback>
                <p:oleObj name="Worksheet" r:id="rId2" imgW="24924843" imgH="530361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95A9A75-BCBB-05EB-BC48-576A59F42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062" y="1757155"/>
                        <a:ext cx="11903875" cy="2536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38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(01-34)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52BC231-23C6-3558-37AC-B05813048B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1350964"/>
          <a:ext cx="6163227" cy="313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44394" imgH="6682606" progId="Excel.Sheet.12">
                  <p:link updateAutomatic="1"/>
                </p:oleObj>
              </mc:Choice>
              <mc:Fallback>
                <p:oleObj name="Worksheet" r:id="rId4" imgW="13144394" imgH="6682606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52BC231-23C6-3558-37AC-B05813048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1350964"/>
                        <a:ext cx="6163227" cy="313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88338EC-AF08-00E7-0EE4-DF7F426E59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4" y="4458494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1722246" progId="Excel.Sheet.12">
                  <p:link updateAutomatic="1"/>
                </p:oleObj>
              </mc:Choice>
              <mc:Fallback>
                <p:oleObj name="Worksheet" r:id="rId6" imgW="5334142" imgH="172224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788338EC-AF08-00E7-0EE4-DF7F426E5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344" y="4458494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A6E00055-7655-0B3F-9968-C12E6498CA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6163" y="1222375"/>
          <a:ext cx="3884612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67950" imgH="3367740" progId="Excel.Sheet.12">
                  <p:link updateAutomatic="1"/>
                </p:oleObj>
              </mc:Choice>
              <mc:Fallback>
                <p:oleObj name="Worksheet" r:id="rId8" imgW="5767950" imgH="3367740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6E00055-7655-0B3F-9968-C12E6498CA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96163" y="1222375"/>
                        <a:ext cx="3884612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04B3C2C-4F57-63E7-0EEB-E1D844E4E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9050" y="3554413"/>
          <a:ext cx="572770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2824141" imgH="7040785" progId="Excel.Sheet.12">
                  <p:link updateAutomatic="1"/>
                </p:oleObj>
              </mc:Choice>
              <mc:Fallback>
                <p:oleObj name="Worksheet" r:id="rId10" imgW="12824141" imgH="7040785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04B3C2C-4F57-63E7-0EEB-E1D844E4E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69050" y="3554413"/>
                        <a:ext cx="5727700" cy="314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3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01-34/2024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695E6C-43E9-EE2D-12C5-EBD1C4E19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6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27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958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34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18C766-7E88-44E4-A55B-333205DC1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48" y="1543050"/>
            <a:ext cx="5476875" cy="1885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7EFB18-DD79-48FC-B1C3-FBF17926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74" y="1543049"/>
            <a:ext cx="5476875" cy="50337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746C6A-8D08-4EE1-A511-D45F9D7C3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47" y="3601692"/>
            <a:ext cx="5476875" cy="26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0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34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922D59-4068-43CE-B218-FCBA6442F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260"/>
            <a:ext cx="12192000" cy="39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70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34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E45F0C-A28B-4A3A-811B-8A0B04A2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5879"/>
            <a:ext cx="12192000" cy="28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(01- 34)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SE34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9CAEAB-F191-4D89-806E-3D11FFA2F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74" y="1292105"/>
            <a:ext cx="5123301" cy="31035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AC13C0-3B8E-4CBF-8DEF-DC8768581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055" y="3995834"/>
            <a:ext cx="4358605" cy="27627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735BCF-DD54-4681-963A-B017933FB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36" y="4625896"/>
            <a:ext cx="5438775" cy="16954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50DC433-126F-46FA-8C9F-EA9B4AF05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722" y="1444487"/>
            <a:ext cx="3617843" cy="23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94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8B1187-A5CD-4BB9-BD84-67B69CE4C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01-34/2024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0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(01-34)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34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A86EA25-B09B-6772-DB2C-09DB66AF6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206090"/>
              </p:ext>
            </p:extLst>
          </p:nvPr>
        </p:nvGraphicFramePr>
        <p:xfrm>
          <a:off x="695962" y="767936"/>
          <a:ext cx="53562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171676" progId="Excel.Sheet.12">
                  <p:link updateAutomatic="1"/>
                </p:oleObj>
              </mc:Choice>
              <mc:Fallback>
                <p:oleObj name="Worksheet" r:id="rId2" imgW="5356683" imgH="21716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962" y="767936"/>
                        <a:ext cx="535622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1C0ED88-7636-508E-252C-01598A5F4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972208"/>
              </p:ext>
            </p:extLst>
          </p:nvPr>
        </p:nvGraphicFramePr>
        <p:xfrm>
          <a:off x="814044" y="3241607"/>
          <a:ext cx="5056260" cy="33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3589044" progId="Excel.Sheet.12">
                  <p:link updateAutomatic="1"/>
                </p:oleObj>
              </mc:Choice>
              <mc:Fallback>
                <p:oleObj name="Worksheet" r:id="rId4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4044" y="3241607"/>
                        <a:ext cx="5056260" cy="3388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7143664-CCCF-0134-6EEA-54BD0A519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6043"/>
              </p:ext>
            </p:extLst>
          </p:nvPr>
        </p:nvGraphicFramePr>
        <p:xfrm>
          <a:off x="6882634" y="1299991"/>
          <a:ext cx="4387881" cy="5406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6599031" progId="Excel.Sheet.12">
                  <p:link updateAutomatic="1"/>
                </p:oleObj>
              </mc:Choice>
              <mc:Fallback>
                <p:oleObj name="Worksheet" r:id="rId6" imgW="5356683" imgH="65990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2634" y="1299991"/>
                        <a:ext cx="4387881" cy="5406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(01-34)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8C4D47B-4DCA-53C6-EE07-133178CEE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727895"/>
              </p:ext>
            </p:extLst>
          </p:nvPr>
        </p:nvGraphicFramePr>
        <p:xfrm>
          <a:off x="266994" y="911154"/>
          <a:ext cx="11731044" cy="492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421742" imgH="8572429" progId="Excel.Sheet.12">
                  <p:link updateAutomatic="1"/>
                </p:oleObj>
              </mc:Choice>
              <mc:Fallback>
                <p:oleObj name="Worksheet" r:id="rId2" imgW="20421742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994" y="911154"/>
                        <a:ext cx="11731044" cy="492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(01-34)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18F43F7-1E13-3D69-55AA-99E345CD2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38822"/>
              </p:ext>
            </p:extLst>
          </p:nvPr>
        </p:nvGraphicFramePr>
        <p:xfrm>
          <a:off x="150033" y="1226646"/>
          <a:ext cx="11881974" cy="2494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421742" imgH="4282377" progId="Excel.Sheet.12">
                  <p:link updateAutomatic="1"/>
                </p:oleObj>
              </mc:Choice>
              <mc:Fallback>
                <p:oleObj name="Worksheet" r:id="rId2" imgW="20421742" imgH="42823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033" y="1226646"/>
                        <a:ext cx="11881974" cy="2494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81A33A9-E0CB-F9FB-E0E3-223D6180C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70754"/>
              </p:ext>
            </p:extLst>
          </p:nvPr>
        </p:nvGraphicFramePr>
        <p:xfrm>
          <a:off x="187105" y="1247596"/>
          <a:ext cx="6593447" cy="348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69025" imgH="5584034" progId="Excel.Sheet.12">
                  <p:link updateAutomatic="1"/>
                </p:oleObj>
              </mc:Choice>
              <mc:Fallback>
                <p:oleObj name="Worksheet" r:id="rId2" imgW="10569025" imgH="5584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105" y="1247596"/>
                        <a:ext cx="6593447" cy="3483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9CEC0AD-7FD2-EBA0-AFC8-11C1E9C22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401779"/>
              </p:ext>
            </p:extLst>
          </p:nvPr>
        </p:nvGraphicFramePr>
        <p:xfrm>
          <a:off x="6885557" y="3593849"/>
          <a:ext cx="5119338" cy="318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942532" imgH="6801858" progId="Excel.Sheet.12">
                  <p:link updateAutomatic="1"/>
                </p:oleObj>
              </mc:Choice>
              <mc:Fallback>
                <p:oleObj name="Worksheet" r:id="rId4" imgW="10942532" imgH="680185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5557" y="3593849"/>
                        <a:ext cx="5119338" cy="3182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162520B-A865-4896-F576-7D2CBFB6F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079924"/>
              </p:ext>
            </p:extLst>
          </p:nvPr>
        </p:nvGraphicFramePr>
        <p:xfrm>
          <a:off x="7591647" y="1227533"/>
          <a:ext cx="3756984" cy="229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24128" imgH="3317830" progId="Excel.Sheet.12">
                  <p:link updateAutomatic="1"/>
                </p:oleObj>
              </mc:Choice>
              <mc:Fallback>
                <p:oleObj name="Worksheet" r:id="rId6" imgW="5424128" imgH="3317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91647" y="1227533"/>
                        <a:ext cx="3756984" cy="229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4BDEAD0-51B0-2E9C-421E-DF400841E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59600"/>
              </p:ext>
            </p:extLst>
          </p:nvPr>
        </p:nvGraphicFramePr>
        <p:xfrm>
          <a:off x="812185" y="4682540"/>
          <a:ext cx="5237752" cy="187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036855" imgH="1805822" progId="Excel.Sheet.12">
                  <p:link updateAutomatic="1"/>
                </p:oleObj>
              </mc:Choice>
              <mc:Fallback>
                <p:oleObj name="Worksheet" r:id="rId8" imgW="5036855" imgH="18058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185" y="4682540"/>
                        <a:ext cx="5237752" cy="1878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F52A4B-56D3-9B78-C1A9-4BF28D5DF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92"/>
          <a:stretch/>
        </p:blipFill>
        <p:spPr>
          <a:xfrm>
            <a:off x="-1865" y="0"/>
            <a:ext cx="12193866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01-34/2024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34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174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577</Words>
  <Application>Microsoft Office PowerPoint</Application>
  <PresentationFormat>Panorámica</PresentationFormat>
  <Paragraphs>62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19</vt:i4>
      </vt:variant>
      <vt:variant>
        <vt:lpstr>Títulos de diapositiva</vt:lpstr>
      </vt:variant>
      <vt:variant>
        <vt:i4>28</vt:i4>
      </vt:variant>
    </vt:vector>
  </HeadingPairs>
  <TitlesOfParts>
    <vt:vector size="54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file:///C:\SALA_ZARUMILLA\Sala_situacional_ZA-33.xlsx!TRABAJO!F13C1:F19C5</vt:lpstr>
      <vt:lpstr>file:///C:\SALA_ZARUMILLA\Sala_situacional_ZA-33.xlsx!TRABAJO!F120C1:F135C5</vt:lpstr>
      <vt:lpstr>file:///C:\SALA_ZARUMILLA\Sala_situacional_ZA-33.xlsx!TRABAJO!F58C1:F86C5</vt:lpstr>
      <vt:lpstr>file:///C:\SALA_ZARUMILLA\Sala_situacional_ZA-33.xlsx!TRABAJO2!F35C1:F59C36</vt:lpstr>
      <vt:lpstr>file:///C:\SALA_ZARUMILLA\Sala_situacional_ZA-33.xlsx!TRABAJO2!F88C1:F101C36</vt:lpstr>
      <vt:lpstr>file:///C:\SALA_ZARUMILLA\Sala_situacional_ZA-33.xlsx!TRABAJO3!%5bSala_situacional_ZA-33.xlsx%5dTRABAJO3%20Gráfico%201</vt:lpstr>
      <vt:lpstr>file:///C:\SALA_ZARUMILLA\Sala_situacional_ZA-33.xlsx!TRABAJO3!%5bSala_situacional_ZA-33.xlsx%5dTRABAJO3%20Gráfico%202</vt:lpstr>
      <vt:lpstr>file:///C:\SALA_ZARUMILLA\Sala_situacional_ZA-33.xlsx!TRABAJO!%5bSala_situacional_ZA-33.xlsx%5dTRABAJO%20Gráfico%202</vt:lpstr>
      <vt:lpstr>file:///C:\SALA_ZARUMILLA\Sala_situacional_ZA-33.xlsx!TRABAJO!F13C9:F17C14</vt:lpstr>
      <vt:lpstr>file:///C:\SALA_%20CORRALES\sala_situacional%20-%20SE%2033%20C.xlsx!TRABAJO!F14C1:F20C5</vt:lpstr>
      <vt:lpstr>file:///C:\SALA_%20CORRALES\sala_situacional%20-%20SE%2033%20C.xlsx!TRABAJO!F94C1:F108C5</vt:lpstr>
      <vt:lpstr>file:///C:\SALA_%20CORRALES\sala_situacional%20-%20SE%2033%20C.xlsx!TRABAJO!F49C1:F71C5</vt:lpstr>
      <vt:lpstr>file:///C:\SALA_%20CORRALES\sala_situacional%20-%20SE%2033%20C.xlsx!TRABAJO2!F35C1:F55C36</vt:lpstr>
      <vt:lpstr>file:///C:\SALA_%20CORRALES\sala_situacional%20-%20SE%2033%20C.xlsx!TRABAJO2!F87C1:F100C36</vt:lpstr>
      <vt:lpstr>file:///C:\SALA_%20CORRALES\sala_situacional%20-%20SE%2028%20C.xlsx!TRABAJO!F6C18:F10C23</vt:lpstr>
      <vt:lpstr>file:///C:\SALA_%20CORRALES\sala_situacional%20-%20SE%2033%20C.xlsx!TRABAJO3!%5bsala_situacional%20-%20SE%2033%20C.xlsx%5dTRABAJO3%20Gráfico%201</vt:lpstr>
      <vt:lpstr>file:///C:\SALA_%20CORRALES\sala_situacional%20-%20SE%2033%20C.xlsx!TRABAJO!F12C9:F16C14</vt:lpstr>
      <vt:lpstr>file:///C:\SALA_%20CORRALES\sala_situacional%20-%20SE%2033%20C.xlsx!TRABAJO!%5bsala_situacional%20-%20SE%2033%20C.xlsx%5dTRABAJO%20Gráfico%202</vt:lpstr>
      <vt:lpstr>file:///C:\SALA_%20CORRALES\sala_situacional%20-%20SE%2033%20C.xlsx!TRABAJO3!%5bsala_situacional%20-%20SE%2033%20C.xlsx%5dTRABAJO3%20Gráfico%202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119</cp:revision>
  <cp:lastPrinted>2024-03-20T23:17:57Z</cp:lastPrinted>
  <dcterms:created xsi:type="dcterms:W3CDTF">2023-06-21T15:50:33Z</dcterms:created>
  <dcterms:modified xsi:type="dcterms:W3CDTF">2024-08-29T16:27:02Z</dcterms:modified>
</cp:coreProperties>
</file>