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12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1E35B-930C-4A34-9FDA-0E5200BB3536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507F9-531A-41F5-8455-89D1879F50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910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07F9-531A-41F5-8455-89D1879F50A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139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07F9-531A-41F5-8455-89D1879F50A8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508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6859D-243A-4BBF-950D-036614BFF761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162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25/07/2024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5C1:F21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17C1:F130C7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61C1:F91C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70C3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.xlsx!TRABAJO2!F101C1:F116C3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E:\SALA_%20CORRALES\sala_situacional%20-%20SE...xlsx!TRABAJO!F14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F94C1:F108C23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E:\SALA_%20CORRALES\sala_situacional%20-%20SE...xlsx!TRABAJO!F49C1:F71C2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E:\SALA_%20CORRALES\sala_situacional%20-%20SE...xlsx!TRABAJO2!F35C1:F55C5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E:\SALA_%20CORRALES\sala_situacional%20-%20SE...xlsx!TRABAJO2!F87C1:F100C5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E:\SALA_%20CORRALES\sala_situacional%20-%20SE...xlsx!TRABAJO!F12C9:F16C14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E:\SALA_%20CORRALES\sala_situacional%20-%20SE...xlsx!TRABAJO3!%5bsala_situacional%20-%20SE.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%5bsala_situacional%20-%20SE...xlsx%5dTRABAJO%20Gr&#225;fico%202" TargetMode="External"/><Relationship Id="rId5" Type="http://schemas.openxmlformats.org/officeDocument/2006/relationships/image" Target="../media/image46.emf"/><Relationship Id="rId4" Type="http://schemas.openxmlformats.org/officeDocument/2006/relationships/oleObject" Target="file:///E:\SALA_%20CORRALES\sala_situacional%20-%20SE...xlsx!TRABAJO3!%5bsala_situacional%20-%20SE...xlsx%5dTRABAJO3%20Gr&#225;fico%202" TargetMode="External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7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file:///E:\SALA%20ZORRITOS\sala_situacional..xlsx!TRABAJO!F12C1:F17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%20ZORRITOS\sala_situacional.%20-25%20-ZO.xlsx!TRABAJO!F93C1:F104C5" TargetMode="External"/><Relationship Id="rId5" Type="http://schemas.openxmlformats.org/officeDocument/2006/relationships/image" Target="../media/image54.emf"/><Relationship Id="rId4" Type="http://schemas.openxmlformats.org/officeDocument/2006/relationships/oleObject" Target="file:///E:\SALA%20ZORRITOS\sala_situacional.%20-25%20-ZO.xlsx!TRABAJO!F48C1:F71C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file:///E:\SALA%20ZORRITOS\sala_situacional.%20-25%20-ZO.xlsx!TRABAJO2!F35C1:F56C31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file:///E:\SALA%20ZORRITOS\sala_situacional.%20-25%20-ZO.xlsx!TRABAJO2!F92C1:F103C27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file:///E:\SALA%20ZORRITOS\sala_situacional..xlsx!TRABAJO3!%5bsala_situacional..xlsx%5dTRABAJO3%20Gr&#225;fico%202" TargetMode="External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file:///E:\SALA%20ZORRITOS\sala_situacional..xlsx!TRABAJO3!%5bsala_situacional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%20ZORRITOS\sala_situacional..xlsx!TRABAJO!%5bsala_situacional..xlsx%5dTRABAJO%20Gr&#225;fico%202" TargetMode="External"/><Relationship Id="rId5" Type="http://schemas.openxmlformats.org/officeDocument/2006/relationships/image" Target="../media/image59.emf"/><Relationship Id="rId4" Type="http://schemas.openxmlformats.org/officeDocument/2006/relationships/oleObject" Target="file:///E:\SALA%20ZORRITOS\sala_situacional..xlsx!TRABAJO!F12C9:F16C14" TargetMode="External"/><Relationship Id="rId9" Type="http://schemas.openxmlformats.org/officeDocument/2006/relationships/image" Target="../media/image6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Users\user\Desktop\Nueva%20carpeta\SALA_ZARUMILLA\sala_situacional%20ZA-25.xlsx!TRABAJO!F12C1:F18C6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er\Desktop\Nueva%20carpeta\SALA_ZARUMILLA\sala_situacional%20ZA-25.xlsx!TRABAJO!F117C1:F132C8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Users\user\Desktop\Nueva%20carpeta\SALA_ZARUMILLA\sala_situacional%20ZA-25.xlsx!TRABAJO!F60C1:F88C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Users\user\Desktop\Nueva%20carpeta\SALA_ZARUMILLA\sala_situacional%20ZA-25.xlsx!TRABAJO2!F37C1:F60C2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Users\user\Desktop\Nueva%20carpeta\SALA_ZARUMILLA\sala_situacional%20ZA-25.xlsx!TRABAJO2!F91C1:F104C2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user\Desktop\Nueva%20carpeta\SALA_ZARUMILLA\sala_situacional%20ZA-25.xlsx!TRABAJO3!%5bsala_situacional%20ZA-25.xlsx%5dTRABAJO3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Users\user\Desktop\Nueva%20carpeta\SALA_ZARUMILLA\sala_situacional%20ZA-25.xlsx!TRABAJO3!%5bsala_situacional%20ZA-25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er\Desktop\Nueva%20carpeta\SALA_ZARUMILLA\sala_situacional%20ZA-25.xlsx!TRABAJO!%5bsala_situacional%20ZA-25.xlsx%5dTRABAJO%20Gr&#225;fico%202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Users\user\Desktop\Nueva%20carpeta\SALA_ZARUMILLA\sala_situacional%20ZA-25.xlsx!TRABAJO!F12C9:F16C16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7" y="-63002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25</a:t>
            </a:r>
            <a:endParaRPr lang="es-PE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325085" y="1361369"/>
          <a:ext cx="6061075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886066" progId="Excel.Sheet.12">
                  <p:link updateAutomatic="1"/>
                </p:oleObj>
              </mc:Choice>
              <mc:Fallback>
                <p:oleObj name="Hoja de cálculo" r:id="rId2" imgW="6591314" imgH="1886066" progId="Excel.Sheet.12">
                  <p:link updateAutomatic="1"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5085" y="1361369"/>
                        <a:ext cx="6061075" cy="173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7528682" y="1265901"/>
          <a:ext cx="6968554" cy="469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8391659" imgH="5657850" progId="Excel.Sheet.12">
                  <p:link updateAutomatic="1"/>
                </p:oleObj>
              </mc:Choice>
              <mc:Fallback>
                <p:oleObj name="Hoja de cálculo" r:id="rId4" imgW="8391659" imgH="5657850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8682" y="1265901"/>
                        <a:ext cx="6968554" cy="4698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24283" y="3605694"/>
          <a:ext cx="6029624" cy="254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6591314" imgH="2781313" progId="Excel.Sheet.12">
                  <p:link updateAutomatic="1"/>
                </p:oleObj>
              </mc:Choice>
              <mc:Fallback>
                <p:oleObj name="Hoja de cálculo" r:id="rId6" imgW="6591314" imgH="278131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4283" y="3605694"/>
                        <a:ext cx="6029624" cy="2544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76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25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41265" y="1384917"/>
          <a:ext cx="11925598" cy="4140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9392914" imgH="5791303" progId="Excel.Sheet.12">
                  <p:link updateAutomatic="1"/>
                </p:oleObj>
              </mc:Choice>
              <mc:Fallback>
                <p:oleObj name="Hoja de cálculo" r:id="rId2" imgW="19392914" imgH="579130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1265" y="1384917"/>
                        <a:ext cx="11925598" cy="4140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38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25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3813" y="1933575"/>
          <a:ext cx="14206537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1431315" imgH="3057602" progId="Excel.Sheet.12">
                  <p:link updateAutomatic="1"/>
                </p:oleObj>
              </mc:Choice>
              <mc:Fallback>
                <p:oleObj name="Hoja de cálculo" r:id="rId2" imgW="21431315" imgH="3057602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13" y="1933575"/>
                        <a:ext cx="14206537" cy="239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(01-25)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25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4" y="3401483"/>
          <a:ext cx="5481637" cy="317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886629" imgH="3991078" progId="Excel.Sheet.12">
                  <p:link updateAutomatic="1"/>
                </p:oleObj>
              </mc:Choice>
              <mc:Fallback>
                <p:oleObj name="Hoja de cálculo" r:id="rId4" imgW="6886629" imgH="399107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164" y="3401483"/>
                        <a:ext cx="5481637" cy="317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585788" y="4883150"/>
          <a:ext cx="5219700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657828" imgH="1504821" progId="Excel.Sheet.12">
                  <p:link updateAutomatic="1"/>
                </p:oleObj>
              </mc:Choice>
              <mc:Fallback>
                <p:oleObj name="Hoja de cálculo" r:id="rId8" imgW="5657828" imgH="1504821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788" y="4883150"/>
                        <a:ext cx="5219700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07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8" y="0"/>
            <a:ext cx="12002610" cy="680029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01-25/2024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6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35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89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SE25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99797" y="1533688"/>
          <a:ext cx="5570375" cy="148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705484" imgH="1790842" progId="Excel.Sheet.12">
                  <p:link updateAutomatic="1"/>
                </p:oleObj>
              </mc:Choice>
              <mc:Fallback>
                <p:oleObj name="Hoja de cálculo" r:id="rId2" imgW="6705484" imgH="1790842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9797" y="1533688"/>
                        <a:ext cx="5570375" cy="148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158038" y="1466850"/>
          <a:ext cx="15038387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9478629" imgH="5181729" progId="Excel.Sheet.12">
                  <p:link updateAutomatic="1"/>
                </p:oleObj>
              </mc:Choice>
              <mc:Fallback>
                <p:oleObj name="Hoja de cálculo" r:id="rId4" imgW="19478629" imgH="5181729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038" y="1466850"/>
                        <a:ext cx="15038387" cy="400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81038" y="3671888"/>
          <a:ext cx="14951075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9478629" imgH="2990876" progId="Excel.Sheet.12">
                  <p:link updateAutomatic="1"/>
                </p:oleObj>
              </mc:Choice>
              <mc:Fallback>
                <p:oleObj name="Hoja de cálculo" r:id="rId6" imgW="19478629" imgH="299087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038" y="3671888"/>
                        <a:ext cx="14951075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SE25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03200" y="1686560"/>
          <a:ext cx="20745132" cy="374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2270859" imgH="4695876" progId="Excel.Sheet.12">
                  <p:link updateAutomatic="1"/>
                </p:oleObj>
              </mc:Choice>
              <mc:Fallback>
                <p:oleObj name="Hoja de cálculo" r:id="rId2" imgW="32270859" imgH="469587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200" y="1686560"/>
                        <a:ext cx="20745132" cy="3742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205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SE25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74320" y="2052320"/>
          <a:ext cx="20294600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2270859" imgH="2943264" progId="Excel.Sheet.12">
                  <p:link updateAutomatic="1"/>
                </p:oleObj>
              </mc:Choice>
              <mc:Fallback>
                <p:oleObj name="Hoja de cálculo" r:id="rId2" imgW="32270859" imgH="294326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4320" y="2052320"/>
                        <a:ext cx="20294600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38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(01-25)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SE25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63525" y="1373188"/>
          <a:ext cx="5522913" cy="323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1373188"/>
                        <a:ext cx="5522913" cy="323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988175" y="3876675"/>
          <a:ext cx="4840288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7572342" imgH="4267367" progId="Excel.Sheet.12">
                  <p:link updateAutomatic="1"/>
                </p:oleObj>
              </mc:Choice>
              <mc:Fallback>
                <p:oleObj name="Hoja de cálculo" r:id="rId4" imgW="7572342" imgH="4267367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8175" y="3876675"/>
                        <a:ext cx="4840288" cy="272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7494588" y="1209675"/>
          <a:ext cx="39243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524572" imgH="3514609" progId="Excel.Sheet.12">
                  <p:link updateAutomatic="1"/>
                </p:oleObj>
              </mc:Choice>
              <mc:Fallback>
                <p:oleObj name="Hoja de cálculo" r:id="rId6" imgW="5524572" imgH="3514609" progId="Excel.Sheet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94588" y="1209675"/>
                        <a:ext cx="3924300" cy="249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442913" y="4613275"/>
          <a:ext cx="516255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162630" imgH="1761996" progId="Excel.Sheet.12">
                  <p:link updateAutomatic="1"/>
                </p:oleObj>
              </mc:Choice>
              <mc:Fallback>
                <p:oleObj name="Hoja de cálculo" r:id="rId8" imgW="5162630" imgH="1761996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913" y="4613275"/>
                        <a:ext cx="5162550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837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01-25/2024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14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464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625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25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517236" y="1295111"/>
          <a:ext cx="5955832" cy="1872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133941" imgH="1876335" progId="Excel.Sheet.12">
                  <p:link updateAutomatic="1"/>
                </p:oleObj>
              </mc:Choice>
              <mc:Fallback>
                <p:oleObj name="Hoja de cálculo" r:id="rId2" imgW="6133941" imgH="1876335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7236" y="1295111"/>
                        <a:ext cx="5955832" cy="1872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850908" y="1302904"/>
          <a:ext cx="4055645" cy="480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4533828" imgH="4581538" progId="Excel.Sheet.12">
                  <p:link updateAutomatic="1"/>
                </p:oleObj>
              </mc:Choice>
              <mc:Fallback>
                <p:oleObj name="Hoja de cálculo" r:id="rId4" imgW="4533828" imgH="4581538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0908" y="1302904"/>
                        <a:ext cx="4055645" cy="4802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461817" y="3498851"/>
          <a:ext cx="4537374" cy="2357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4533828" imgH="2295461" progId="Excel.Sheet.12">
                  <p:link updateAutomatic="1"/>
                </p:oleObj>
              </mc:Choice>
              <mc:Fallback>
                <p:oleObj name="Hoja de cálculo" r:id="rId6" imgW="4533828" imgH="2295461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1817" y="3498851"/>
                        <a:ext cx="4537374" cy="2357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01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25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723900" y="1536700"/>
          <a:ext cx="11342688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8345258" imgH="5410058" progId="Excel.Sheet.12">
                  <p:link updateAutomatic="1"/>
                </p:oleObj>
              </mc:Choice>
              <mc:Fallback>
                <p:oleObj name="Hoja de cálculo" r:id="rId2" imgW="18345258" imgH="5410058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3900" y="1536700"/>
                        <a:ext cx="11342688" cy="334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412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25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47713" y="2363788"/>
          <a:ext cx="10923587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7202172" imgH="2857423" progId="Excel.Sheet.12">
                  <p:link updateAutomatic="1"/>
                </p:oleObj>
              </mc:Choice>
              <mc:Fallback>
                <p:oleObj name="Hoja de cálculo" r:id="rId2" imgW="17202172" imgH="285742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7713" y="2363788"/>
                        <a:ext cx="10923587" cy="200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(01- 25)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25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520700" y="1236663"/>
          <a:ext cx="5833918" cy="341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0700" y="1236663"/>
                        <a:ext cx="5833918" cy="3415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83924" y="4784436"/>
          <a:ext cx="542925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429142" imgH="1685886" progId="Excel.Sheet.12">
                  <p:link updateAutomatic="1"/>
                </p:oleObj>
              </mc:Choice>
              <mc:Fallback>
                <p:oleObj name="Hoja de cálculo" r:id="rId4" imgW="5429142" imgH="168588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924" y="4784436"/>
                        <a:ext cx="542925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843838" y="1309688"/>
          <a:ext cx="3417887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400686" imgH="3495842" progId="Excel.Sheet.12">
                  <p:link updateAutomatic="1"/>
                </p:oleObj>
              </mc:Choice>
              <mc:Fallback>
                <p:oleObj name="Hoja de cálculo" r:id="rId6" imgW="5400686" imgH="3495842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43838" y="1309688"/>
                        <a:ext cx="3417887" cy="221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7361238" y="3614738"/>
          <a:ext cx="4478337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8191428" imgH="5353063" progId="Excel.Sheet.12">
                  <p:link updateAutomatic="1"/>
                </p:oleObj>
              </mc:Choice>
              <mc:Fallback>
                <p:oleObj name="Hoja de cálculo" r:id="rId8" imgW="8191428" imgH="5353063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61238" y="3614738"/>
                        <a:ext cx="4478337" cy="292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8497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01-25/2024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EEB656A-3810-898E-3B06-79C5CE764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23002"/>
              </p:ext>
            </p:extLst>
          </p:nvPr>
        </p:nvGraphicFramePr>
        <p:xfrm>
          <a:off x="469430" y="890294"/>
          <a:ext cx="6373821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057749" imgH="2219197" progId="Excel.Sheet.12">
                  <p:link updateAutomatic="1"/>
                </p:oleObj>
              </mc:Choice>
              <mc:Fallback>
                <p:oleObj name="Worksheet" r:id="rId2" imgW="6057749" imgH="22191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9430" y="890294"/>
                        <a:ext cx="6373821" cy="221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6D6E694-EAD7-A92F-F4F6-2799C076E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972596"/>
              </p:ext>
            </p:extLst>
          </p:nvPr>
        </p:nvGraphicFramePr>
        <p:xfrm>
          <a:off x="6690194" y="1341190"/>
          <a:ext cx="593442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819885" imgH="7343627" progId="Excel.Sheet.12">
                  <p:link updateAutomatic="1"/>
                </p:oleObj>
              </mc:Choice>
              <mc:Fallback>
                <p:oleObj name="Worksheet" r:id="rId4" imgW="6819885" imgH="73436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0194" y="1341190"/>
                        <a:ext cx="593442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85AB3AA-A16E-B6AC-5C96-0EBBD5E9B3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766690"/>
              </p:ext>
            </p:extLst>
          </p:nvPr>
        </p:nvGraphicFramePr>
        <p:xfrm>
          <a:off x="469429" y="3214081"/>
          <a:ext cx="8039805" cy="3362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582021" imgH="3724309" progId="Excel.Sheet.12">
                  <p:link updateAutomatic="1"/>
                </p:oleObj>
              </mc:Choice>
              <mc:Fallback>
                <p:oleObj name="Worksheet" r:id="rId6" imgW="7582021" imgH="37243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429" y="3214081"/>
                        <a:ext cx="8039805" cy="3362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75B633D-7B7D-4BF0-6850-5EBAB21AF8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347600"/>
              </p:ext>
            </p:extLst>
          </p:nvPr>
        </p:nvGraphicFramePr>
        <p:xfrm>
          <a:off x="396582" y="868621"/>
          <a:ext cx="11623353" cy="570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211828" imgH="6943755" progId="Excel.Sheet.12">
                  <p:link updateAutomatic="1"/>
                </p:oleObj>
              </mc:Choice>
              <mc:Fallback>
                <p:oleObj name="Worksheet" r:id="rId2" imgW="18211828" imgH="694375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582" y="868621"/>
                        <a:ext cx="11623353" cy="5708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SE25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B270DA2-F252-5EA5-D3AF-431AFDB17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885870"/>
              </p:ext>
            </p:extLst>
          </p:nvPr>
        </p:nvGraphicFramePr>
        <p:xfrm>
          <a:off x="448652" y="1148841"/>
          <a:ext cx="11294695" cy="4780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211828" imgH="3410096" progId="Excel.Sheet.12">
                  <p:link updateAutomatic="1"/>
                </p:oleObj>
              </mc:Choice>
              <mc:Fallback>
                <p:oleObj name="Worksheet" r:id="rId2" imgW="18211828" imgH="341009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8652" y="1148841"/>
                        <a:ext cx="11294695" cy="4780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(01-25)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6A91154-F9F0-88BF-B3A7-2708162DE1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323326"/>
              </p:ext>
            </p:extLst>
          </p:nvPr>
        </p:nvGraphicFramePr>
        <p:xfrm>
          <a:off x="608013" y="1217613"/>
          <a:ext cx="5305425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27" imgH="5981787" progId="Excel.Sheet.12">
                  <p:link updateAutomatic="1"/>
                </p:oleObj>
              </mc:Choice>
              <mc:Fallback>
                <p:oleObj name="Worksheet" r:id="rId2" imgW="10210727" imgH="598178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8013" y="1217613"/>
                        <a:ext cx="5305425" cy="310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9E328A3-2D5D-1AE7-EC34-0FCE31822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089256"/>
              </p:ext>
            </p:extLst>
          </p:nvPr>
        </p:nvGraphicFramePr>
        <p:xfrm>
          <a:off x="631825" y="4353382"/>
          <a:ext cx="63817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381893" imgH="1838276" progId="Excel.Sheet.12">
                  <p:link updateAutomatic="1"/>
                </p:oleObj>
              </mc:Choice>
              <mc:Fallback>
                <p:oleObj name="Worksheet" r:id="rId4" imgW="6381893" imgH="18382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825" y="4353382"/>
                        <a:ext cx="63817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52D82E8-A007-B84D-C648-BBD07CD06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548580"/>
              </p:ext>
            </p:extLst>
          </p:nvPr>
        </p:nvGraphicFramePr>
        <p:xfrm>
          <a:off x="7216775" y="1152525"/>
          <a:ext cx="3879850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267246" imgH="3505232" progId="Excel.Sheet.12">
                  <p:link updateAutomatic="1"/>
                </p:oleObj>
              </mc:Choice>
              <mc:Fallback>
                <p:oleObj name="Worksheet" r:id="rId6" imgW="5267246" imgH="35052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16775" y="1152525"/>
                        <a:ext cx="3879850" cy="258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CD8A55E5-4F8B-463B-1D24-D5B729875A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093685"/>
              </p:ext>
            </p:extLst>
          </p:nvPr>
        </p:nvGraphicFramePr>
        <p:xfrm>
          <a:off x="6767512" y="3810356"/>
          <a:ext cx="4816475" cy="284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944713" imgH="4695649" progId="Excel.Sheet.12">
                  <p:link updateAutomatic="1"/>
                </p:oleObj>
              </mc:Choice>
              <mc:Fallback>
                <p:oleObj name="Worksheet" r:id="rId8" imgW="7944713" imgH="469564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67512" y="3810356"/>
                        <a:ext cx="4816475" cy="2846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01-25/2024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6C9E01-00A5-E96D-0F1A-BC68603B6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61" t="31658" r="9883" b="12065"/>
          <a:stretch/>
        </p:blipFill>
        <p:spPr>
          <a:xfrm>
            <a:off x="-1" y="1190170"/>
            <a:ext cx="12191999" cy="56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15549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985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587</Words>
  <Application>Microsoft Office PowerPoint</Application>
  <PresentationFormat>Panorámica</PresentationFormat>
  <Paragraphs>65</Paragraphs>
  <Slides>28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28</vt:i4>
      </vt:variant>
    </vt:vector>
  </HeadingPairs>
  <TitlesOfParts>
    <vt:vector size="71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file:///C:\Users\user\Desktop\Nueva%20carpeta\SALA_ZARUMILLA\sala_situacional%20ZA-25.xlsx!TRABAJO!F12C1:F18C6</vt:lpstr>
      <vt:lpstr>file:///C:\Users\user\Desktop\Nueva%20carpeta\SALA_ZARUMILLA\sala_situacional%20ZA-25.xlsx!TRABAJO!F60C1:F88C7</vt:lpstr>
      <vt:lpstr>file:///C:\Users\user\Desktop\Nueva%20carpeta\SALA_ZARUMILLA\sala_situacional%20ZA-25.xlsx!TRABAJO!F117C1:F132C8</vt:lpstr>
      <vt:lpstr>file:///C:\Users\user\Desktop\Nueva%20carpeta\SALA_ZARUMILLA\sala_situacional%20ZA-25.xlsx!TRABAJO2!F37C1:F60C27</vt:lpstr>
      <vt:lpstr>file:///C:\Users\user\Desktop\Nueva%20carpeta\SALA_ZARUMILLA\sala_situacional%20ZA-25.xlsx!TRABAJO2!F91C1:F104C27</vt:lpstr>
      <vt:lpstr>file:///C:\Users\user\Desktop\Nueva%20carpeta\SALA_ZARUMILLA\sala_situacional%20ZA-25.xlsx!TRABAJO3!%5bsala_situacional%20ZA-25.xlsx%5dTRABAJO3%20Gráfico%201</vt:lpstr>
      <vt:lpstr>file:///C:\Users\user\Desktop\Nueva%20carpeta\SALA_ZARUMILLA\sala_situacional%20ZA-25.xlsx!TRABAJO!F12C9:F16C16</vt:lpstr>
      <vt:lpstr>file:///C:\Users\user\Desktop\Nueva%20carpeta\SALA_ZARUMILLA\sala_situacional%20ZA-25.xlsx!TRABAJO!%5bsala_situacional%20ZA-25.xlsx%5dTRABAJO%20Gráfico%202</vt:lpstr>
      <vt:lpstr>file:///C:\Users\user\Desktop\Nueva%20carpeta\SALA_ZARUMILLA\sala_situacional%20ZA-25.xlsx!TRABAJO3!%5bsala_situacional%20ZA-25.xlsx%5dTRABAJO3%20Gráfico%202</vt:lpstr>
      <vt:lpstr>file:///C:\SALA_PAMPA_GRANDE\sala_situacional.xlsx!TRABAJO!F15C1:F21C7</vt:lpstr>
      <vt:lpstr>file:///C:\SALA_PAMPA_GRANDE\sala_situacional.xlsx!TRABAJO!F61C1:F91C9</vt:lpstr>
      <vt:lpstr>file:///C:\SALA_PAMPA_GRANDE\sala_situacional.xlsx!TRABAJO!F117C1:F130C7</vt:lpstr>
      <vt:lpstr>file:///C:\SALA_PAMPA_GRANDE\sala_situacional.xlsx!TRABAJO2!F42C1:F70C31</vt:lpstr>
      <vt:lpstr>file:///C:\SALA_PAMPA_GRANDE\sala_situacional.xlsx!TRABAJO2!F101C1:F116C39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file:///C:\SALA_PAMPA_GRANDE\sala_situacional.xlsx!TRABAJO!F15C9:F19C14</vt:lpstr>
      <vt:lpstr>file:///E:\SALA_%20CORRALES\sala_situacional%20-%20SE...xlsx!TRABAJO!F14C1:F20C7</vt:lpstr>
      <vt:lpstr>file:///E:\SALA_%20CORRALES\sala_situacional%20-%20SE...xlsx!TRABAJO!F49C1:F71C23</vt:lpstr>
      <vt:lpstr>file:///E:\SALA_%20CORRALES\sala_situacional%20-%20SE...xlsx!TRABAJO!F94C1:F108C23</vt:lpstr>
      <vt:lpstr>file:///E:\SALA_%20CORRALES\sala_situacional%20-%20SE...xlsx!TRABAJO2!F35C1:F55C54</vt:lpstr>
      <vt:lpstr>file:///E:\SALA_%20CORRALES\sala_situacional%20-%20SE...xlsx!TRABAJO2!F87C1:F100C54</vt:lpstr>
      <vt:lpstr>file:///E:\SALA_%20CORRALES\sala_situacional%20-%20SE...xlsx!TRABAJO3!%5bsala_situacional%20-%20SE...xlsx%5dTRABAJO3%20Gráfico%201</vt:lpstr>
      <vt:lpstr>file:///E:\SALA_%20CORRALES\sala_situacional%20-%20SE...xlsx!TRABAJO3!%5bsala_situacional%20-%20SE...xlsx%5dTRABAJO3%20Gráfico%202</vt:lpstr>
      <vt:lpstr>file:///E:\SALA_%20CORRALES\sala_situacional%20-%20SE...xlsx!TRABAJO!%5bsala_situacional%20-%20SE...xlsx%5dTRABAJO%20Gráfico%202</vt:lpstr>
      <vt:lpstr>file:///E:\SALA_%20CORRALES\sala_situacional%20-%20SE...xlsx!TRABAJO!F12C9:F16C14</vt:lpstr>
      <vt:lpstr>file:///E:\SALA%20ZORRITOS\sala_situacional..xlsx!TRABAJO!F12C1:F17C7</vt:lpstr>
      <vt:lpstr>file:///E:\SALA%20ZORRITOS\sala_situacional.%20-25%20-ZO.xlsx!TRABAJO!F48C1:F71C5</vt:lpstr>
      <vt:lpstr>file:///E:\SALA%20ZORRITOS\sala_situacional.%20-25%20-ZO.xlsx!TRABAJO!F93C1:F104C5</vt:lpstr>
      <vt:lpstr>file:///E:\SALA%20ZORRITOS\sala_situacional.%20-25%20-ZO.xlsx!TRABAJO2!F35C1:F56C31</vt:lpstr>
      <vt:lpstr>file:///E:\SALA%20ZORRITOS\sala_situacional.%20-25%20-ZO.xlsx!TRABAJO2!F92C1:F103C27</vt:lpstr>
      <vt:lpstr>file:///E:\SALA%20ZORRITOS\sala_situacional..xlsx!TRABAJO3!%5bsala_situacional..xlsx%5dTRABAJO3%20Gráfico%201</vt:lpstr>
      <vt:lpstr>file:///E:\SALA%20ZORRITOS\sala_situacional..xlsx!TRABAJO!F12C9:F16C14</vt:lpstr>
      <vt:lpstr>file:///E:\SALA%20ZORRITOS\sala_situacional..xlsx!TRABAJO!%5bsala_situacional..xlsx%5dTRABAJO%20Gráfico%202</vt:lpstr>
      <vt:lpstr>file:///E:\SALA%20ZORRITOS\sala_situacional..xlsx!TRABAJO3!%5bsala_situacional..xlsx%5dTRABAJO3%20Gráfico%202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122</cp:revision>
  <cp:lastPrinted>2024-03-20T23:17:57Z</cp:lastPrinted>
  <dcterms:created xsi:type="dcterms:W3CDTF">2023-06-21T15:50:33Z</dcterms:created>
  <dcterms:modified xsi:type="dcterms:W3CDTF">2024-07-25T14:48:54Z</dcterms:modified>
</cp:coreProperties>
</file>