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.xlsx!TRABAJO2!F42C1:F61C5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oleObject" Target="file:///C:\SALA_PAMPA_GRANDE\sala_situacional.xlsx!TRABAJO2!F92C1:F105C56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%20-%209.xlsx!TRABAJO!F12C9:F16C14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.xlsx!TRABAJO!%5bsala_situacional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3!%5bsala_situacional.xlsx%5dTRABAJO3%20Gr&#225;fico%201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.xlsx!TRABAJO3!%5bsala_situacional.xlsx%5dTRABAJO3%20Gr&#225;fico%202" TargetMode="External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8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oleObject" Target="file:///G:\SALA_CORRALES\sala_situacional.xlsx!TRABAJO!F12C1:F18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CORRALES\sala_situacional.xlsx!TRABAJO!F78C1:F92C9" TargetMode="External"/><Relationship Id="rId5" Type="http://schemas.openxmlformats.org/officeDocument/2006/relationships/image" Target="../media/image40.emf"/><Relationship Id="rId4" Type="http://schemas.openxmlformats.org/officeDocument/2006/relationships/oleObject" Target="file:///G:\SALA_CORRALES\sala_situacional.xlsx!TRABAJO!F40C1:F54C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file:///G:\SALA_CORRALES\sala_situacional.xlsx!TRABAJO2!F32C1:F47C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emf"/><Relationship Id="rId4" Type="http://schemas.openxmlformats.org/officeDocument/2006/relationships/oleObject" Target="file:///G:\SALA_CORRALES\sala_situacional.xlsx!TRABAJO2!F80C1:F95C48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file:///G:\SALA_CORRALES\sala_situacional.xlsx!TRABAJO!%5bsala_situacional.xlsx%5dTRABAJO%20Gr&#225;fico%202" TargetMode="External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oleObject" Target="file:///G:\SALA_CORRALES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CORRALES\sala_situacional.xlsx!TRABAJO!F12C9:F16C14" TargetMode="External"/><Relationship Id="rId5" Type="http://schemas.openxmlformats.org/officeDocument/2006/relationships/image" Target="../media/image45.emf"/><Relationship Id="rId4" Type="http://schemas.openxmlformats.org/officeDocument/2006/relationships/oleObject" Target="file:///G:\SALA_CORRALES\sala_situacional.xlsx!TRABAJO3!%5bsala_situacional.xlsx%5dTRABAJO3%20Gr&#225;fico%202" TargetMode="External"/><Relationship Id="rId9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oleObject" Target="file:///C:\Users\User\Downloads\sala_situacional.xlsx!TRABAJO!F12C1:F17C6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er\Downloads\sala_situacional.xlsx!TRABAJO!F41C1:F56C7" TargetMode="External"/><Relationship Id="rId5" Type="http://schemas.openxmlformats.org/officeDocument/2006/relationships/image" Target="../media/image54.emf"/><Relationship Id="rId4" Type="http://schemas.openxmlformats.org/officeDocument/2006/relationships/oleObject" Target="file:///C:\Users\User\Downloads\sala_situacional.xlsx!TRABAJO!F81C1:F91C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file:///C:\Users\User\Downloads\sala_situacional.xlsx!TRABAJO2!F83C1:F92C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emf"/><Relationship Id="rId4" Type="http://schemas.openxmlformats.org/officeDocument/2006/relationships/oleObject" Target="file:///C:\Users\User\Downloads\sala_situacional.xlsx!TRABAJO2!F33C1:F50C49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%20ZORRITOS\sala_situacional%20-09%20-ZO.xlsx!TRABAJO!F12C9:F16C14" TargetMode="External"/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2" Type="http://schemas.openxmlformats.org/officeDocument/2006/relationships/oleObject" Target="file:///C:\Users\User\Downloads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er\Downloads\sala_situacional.xlsx!TRABAJO3!%5bsala_situacional.xlsx%5dTRABAJO3%20Gr&#225;fico%202" TargetMode="External"/><Relationship Id="rId5" Type="http://schemas.openxmlformats.org/officeDocument/2006/relationships/image" Target="../media/image59.emf"/><Relationship Id="rId4" Type="http://schemas.openxmlformats.org/officeDocument/2006/relationships/oleObject" Target="file:///C:\Users\User\Downloads\sala_situacional.xlsx!TRABAJO!%5bsala_situacional.xlsx%5dTRABAJO%20Gr&#225;fico%202" TargetMode="External"/><Relationship Id="rId9" Type="http://schemas.openxmlformats.org/officeDocument/2006/relationships/image" Target="../media/image6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G:\SALA_ZARUMILLA\sala_situacional.xlsx!TRABAJO!F12C1:F18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ZARUMILLA\sala_situacional.xlsx!TRABAJO!F102C1:F125C6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G:\SALA_ZARUMILLA\sala_situacional.xlsx!TRABAJO!F49C1:F76C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G:\SALA_ZARUMILLA\sala_situacional.xlsx!TRABAJO2!F35C1:F54C4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oleObject" Target="file:///G:\SALA_ZARUMILLA\sala_situacional.xlsx!TRABAJO2!F91C1:F104C47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G:\SALA_ZARUMILLA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ZARUMILLA\sala_situacional.xlsx!TRABAJO3!%5bsala_situacional.xlsx%5dTRABAJO3%20Gr&#225;fico%202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G:\SALA_ZARUMILLA\sala_situacional.xlsx!TRABAJO!%5bsala_situacional.xlsx%5dTRABAJO%20Gr&#225;fico%20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.xlsx!TRABAJO!F12C1:F17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91C1:F103C31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.xlsx!TRABAJO!F46C1:F65C3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09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SE09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946399" y="1102133"/>
          <a:ext cx="19462873" cy="3086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6851087" imgH="4257636" progId="Excel.Sheet.12">
                  <p:link updateAutomatic="1"/>
                </p:oleObj>
              </mc:Choice>
              <mc:Fallback>
                <p:oleObj name="Hoja de cálculo" r:id="rId2" imgW="26851087" imgH="4257636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46399" y="1102133"/>
                        <a:ext cx="19462873" cy="3086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2728687" y="4226696"/>
          <a:ext cx="21533394" cy="2275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6851087" imgH="2838308" progId="Excel.Sheet.12">
                  <p:link updateAutomatic="1"/>
                </p:oleObj>
              </mc:Choice>
              <mc:Fallback>
                <p:oleObj name="Hoja de cálculo" r:id="rId4" imgW="26851087" imgH="2838308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28687" y="4226696"/>
                        <a:ext cx="21533394" cy="2275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07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(01-09)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SE09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729" y="1250422"/>
          <a:ext cx="372427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286516" imgH="3495842" progId="Excel.Sheet.12">
                  <p:link updateAutomatic="1"/>
                </p:oleObj>
              </mc:Choice>
              <mc:Fallback>
                <p:oleObj name="Hoja de cálculo" r:id="rId2" imgW="5286516" imgH="349584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9729" y="1250422"/>
                        <a:ext cx="3724275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82846" y="3757613"/>
          <a:ext cx="5213350" cy="289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6334172" imgH="3514609" progId="Excel.Sheet.12">
                  <p:link updateAutomatic="1"/>
                </p:oleObj>
              </mc:Choice>
              <mc:Fallback>
                <p:oleObj name="Hoja de cálculo" r:id="rId4" imgW="6334172" imgH="3514609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82846" y="3757613"/>
                        <a:ext cx="5213350" cy="289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1013" y="1354138"/>
          <a:ext cx="54800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0201373" imgH="5972021" progId="Excel.Sheet.12">
                  <p:link updateAutomatic="1"/>
                </p:oleObj>
              </mc:Choice>
              <mc:Fallback>
                <p:oleObj name="Hoja de cálculo" r:id="rId6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013" y="1354138"/>
                        <a:ext cx="5480050" cy="326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387010" y="4822869"/>
          <a:ext cx="5654868" cy="142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743542" imgH="1447826" progId="Excel.Sheet.12">
                  <p:link updateAutomatic="1"/>
                </p:oleObj>
              </mc:Choice>
              <mc:Fallback>
                <p:oleObj name="Hoja de cálculo" r:id="rId8" imgW="5743542" imgH="1447826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7010" y="4822869"/>
                        <a:ext cx="5654868" cy="1425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918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394"/>
            <a:ext cx="12192000" cy="601460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01-09/2024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73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09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0393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866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SE09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9193439-FA4A-4B0D-A97B-8FE89DF658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692" y="1284298"/>
          <a:ext cx="65913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91433" imgH="2305042" progId="Excel.Sheet.12">
                  <p:link updateAutomatic="1"/>
                </p:oleObj>
              </mc:Choice>
              <mc:Fallback>
                <p:oleObj name="Worksheet" r:id="rId2" imgW="6591433" imgH="2305042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19193439-FA4A-4B0D-A97B-8FE89DF65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4692" y="1284298"/>
                        <a:ext cx="659130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F1D400D7-79C8-4807-8C05-4EBAA7F9F7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7939" y="949793"/>
          <a:ext cx="73533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353191" imgH="3314841" progId="Excel.Sheet.12">
                  <p:link updateAutomatic="1"/>
                </p:oleObj>
              </mc:Choice>
              <mc:Fallback>
                <p:oleObj name="Worksheet" r:id="rId4" imgW="7353191" imgH="3314841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F1D400D7-79C8-4807-8C05-4EBAA7F9F7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7939" y="949793"/>
                        <a:ext cx="7353300" cy="331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44E011A-6FF5-47AE-AABE-FBA5395C90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0229" y="3804792"/>
          <a:ext cx="839152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391435" imgH="2866880" progId="Excel.Sheet.12">
                  <p:link updateAutomatic="1"/>
                </p:oleObj>
              </mc:Choice>
              <mc:Fallback>
                <p:oleObj name="Worksheet" r:id="rId6" imgW="8391435" imgH="2866880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44E011A-6FF5-47AE-AABE-FBA5395C90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50229" y="3804792"/>
                        <a:ext cx="8391525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703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SE09</a:t>
            </a:r>
            <a:endParaRPr lang="es-PE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E4FD128-8313-4E8D-827B-68758C5F72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2463" y="612775"/>
          <a:ext cx="21545550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564468" imgH="3590858" progId="Excel.Sheet.12">
                  <p:link updateAutomatic="1"/>
                </p:oleObj>
              </mc:Choice>
              <mc:Fallback>
                <p:oleObj name="Worksheet" r:id="rId2" imgW="21564468" imgH="3590858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E4FD128-8313-4E8D-827B-68758C5F72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2463" y="612775"/>
                        <a:ext cx="21545550" cy="359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2662D80C-D2B4-4536-A28B-79FEAEEAB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6113" y="3563938"/>
          <a:ext cx="21759862" cy="324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1564468" imgH="3219442" progId="Excel.Sheet.12">
                  <p:link updateAutomatic="1"/>
                </p:oleObj>
              </mc:Choice>
              <mc:Fallback>
                <p:oleObj name="Worksheet" r:id="rId4" imgW="21564468" imgH="3219442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2662D80C-D2B4-4536-A28B-79FEAEEABF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6113" y="3563938"/>
                        <a:ext cx="21759862" cy="324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310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(01-09)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SE09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3D3B51-76D9-B452-F040-84DEB50F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421" y="1260475"/>
          <a:ext cx="6015029" cy="352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0727" imgH="5981496" progId="Excel.Sheet.12">
                  <p:link updateAutomatic="1"/>
                </p:oleObj>
              </mc:Choice>
              <mc:Fallback>
                <p:oleObj name="Worksheet" r:id="rId2" imgW="10210727" imgH="598149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3D3B51-76D9-B452-F040-84DEB50F7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2421" y="1260475"/>
                        <a:ext cx="6015029" cy="352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9544487-BA88-3D1C-AAF3-B908FA348F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9588" y="3965575"/>
          <a:ext cx="5013325" cy="260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582021" imgH="4162500" progId="Excel.Sheet.12">
                  <p:link updateAutomatic="1"/>
                </p:oleObj>
              </mc:Choice>
              <mc:Fallback>
                <p:oleObj name="Worksheet" r:id="rId4" imgW="7582021" imgH="4162500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9544487-BA88-3D1C-AAF3-B908FA348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9588" y="3965575"/>
                        <a:ext cx="5013325" cy="260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287509B-D677-C69A-7CE1-071C3B2F3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4550" y="4671219"/>
          <a:ext cx="4679950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857622" imgH="1924199" progId="Excel.Sheet.12">
                  <p:link updateAutomatic="1"/>
                </p:oleObj>
              </mc:Choice>
              <mc:Fallback>
                <p:oleObj name="Worksheet" r:id="rId6" imgW="4857622" imgH="1924199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287509B-D677-C69A-7CE1-071C3B2F3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4550" y="4671219"/>
                        <a:ext cx="4679950" cy="185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C03EB84-859C-0B9A-7AD7-FAE282C7B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1209825"/>
          <a:ext cx="4042056" cy="24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267246" imgH="3505263" progId="Excel.Sheet.12">
                  <p:link updateAutomatic="1"/>
                </p:oleObj>
              </mc:Choice>
              <mc:Fallback>
                <p:oleObj name="Worksheet" r:id="rId8" imgW="5267246" imgH="3505263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C03EB84-859C-0B9A-7AD7-FAE282C7B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43800" y="1209825"/>
                        <a:ext cx="4042056" cy="24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987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01-09/2024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FADDE0-D808-45B2-8BA5-A89ABD537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"/>
          <a:stretch/>
        </p:blipFill>
        <p:spPr>
          <a:xfrm>
            <a:off x="0" y="1190168"/>
            <a:ext cx="12192000" cy="56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3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09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076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(01-09)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(01- 09)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61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(01- 09)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SE09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A3951F-93DD-451A-9CCB-27C6FE0A5D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" y="1044575"/>
          <a:ext cx="7043738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108856" imgH="2051165" progId="Excel.Sheet.12">
                  <p:link updateAutomatic="1"/>
                </p:oleObj>
              </mc:Choice>
              <mc:Fallback>
                <p:oleObj name="Hoja de cálculo" r:id="rId2" imgW="6108856" imgH="2051165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A3951F-93DD-451A-9CCB-27C6FE0A5D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925" y="1044575"/>
                        <a:ext cx="7043738" cy="254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4471A2ED-10A8-4FD8-8778-1FDB2AD8B7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7338" y="4176713"/>
          <a:ext cx="707548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6108856" imgH="2038281" progId="Excel.Sheet.12">
                  <p:link updateAutomatic="1"/>
                </p:oleObj>
              </mc:Choice>
              <mc:Fallback>
                <p:oleObj name="Hoja de cálculo" r:id="rId4" imgW="6108856" imgH="2038281" progId="Excel.Sheet.12">
                  <p:link updateAutomatic="1"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4471A2ED-10A8-4FD8-8778-1FDB2AD8B7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7338" y="4176713"/>
                        <a:ext cx="707548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6408678-F776-4B15-904D-6783402D59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46863" y="1238250"/>
          <a:ext cx="6870700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6870648" imgH="3219519" progId="Excel.Sheet.12">
                  <p:link updateAutomatic="1"/>
                </p:oleObj>
              </mc:Choice>
              <mc:Fallback>
                <p:oleObj name="Hoja de cálculo" r:id="rId6" imgW="6870648" imgH="3219519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6408678-F776-4B15-904D-6783402D5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46863" y="1238250"/>
                        <a:ext cx="6870700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8280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(01- 09)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SE09</a:t>
            </a:r>
            <a:endParaRPr lang="es-PE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922FDEB-242D-4889-9238-4C2B61C54D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950" y="3978854"/>
          <a:ext cx="25917525" cy="234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3412372" imgH="2019161" progId="Excel.Sheet.12">
                  <p:link updateAutomatic="1"/>
                </p:oleObj>
              </mc:Choice>
              <mc:Fallback>
                <p:oleObj name="Hoja de cálculo" r:id="rId2" imgW="23412372" imgH="2019161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3922FDEB-242D-4889-9238-4C2B61C54D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3978854"/>
                        <a:ext cx="25917525" cy="2345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B380B19-C035-4BD6-B06D-07A2332947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4876" y="679580"/>
          <a:ext cx="24193500" cy="3792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4174580" imgH="3670485" progId="Excel.Sheet.12">
                  <p:link updateAutomatic="1"/>
                </p:oleObj>
              </mc:Choice>
              <mc:Fallback>
                <p:oleObj name="Hoja de cálculo" r:id="rId4" imgW="24174580" imgH="3670485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AB380B19-C035-4BD6-B06D-07A233294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4876" y="679580"/>
                        <a:ext cx="24193500" cy="3792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969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(01- 09)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SE09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3D3B51-76D9-B452-F040-84DEB50F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363" y="1323975"/>
          <a:ext cx="6159500" cy="348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4372" imgH="5772358" progId="Excel.Sheet.12">
                  <p:link updateAutomatic="1"/>
                </p:oleObj>
              </mc:Choice>
              <mc:Fallback>
                <p:oleObj name="Hoja de cálculo" r:id="rId2" imgW="10204372" imgH="5772358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3D3B51-76D9-B452-F040-84DEB50F7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363" y="1323975"/>
                        <a:ext cx="6159500" cy="348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C03EB84-859C-0B9A-7AD7-FAE282C7B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4438" y="1239838"/>
          <a:ext cx="4202112" cy="257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530772" imgH="3384527" progId="Excel.Sheet.12">
                  <p:link updateAutomatic="1"/>
                </p:oleObj>
              </mc:Choice>
              <mc:Fallback>
                <p:oleObj name="Hoja de cálculo" r:id="rId4" imgW="5530772" imgH="3384527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C03EB84-859C-0B9A-7AD7-FAE282C7B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64438" y="1239838"/>
                        <a:ext cx="4202112" cy="2570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DD3942A1-8F89-4A7D-9DD8-08B32CC3CC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4213" y="4122738"/>
          <a:ext cx="5049837" cy="260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7778828" imgH="4019619" progId="Excel.Sheet.12">
                  <p:link updateAutomatic="1"/>
                </p:oleObj>
              </mc:Choice>
              <mc:Fallback>
                <p:oleObj name="Hoja de cálculo" r:id="rId6" imgW="7778828" imgH="4019619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DD3942A1-8F89-4A7D-9DD8-08B32CC3CC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34213" y="4122738"/>
                        <a:ext cx="5049837" cy="2608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09599" y="4845466"/>
          <a:ext cx="5156333" cy="172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219541" imgH="1923947" progId="Excel.Sheet.12">
                  <p:link updateAutomatic="1"/>
                </p:oleObj>
              </mc:Choice>
              <mc:Fallback>
                <p:oleObj name="Hoja de cálculo" r:id="rId8" imgW="5219541" imgH="1923947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599" y="4845466"/>
                        <a:ext cx="5156333" cy="1723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87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394"/>
            <a:ext cx="12192000" cy="601460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01-09/2024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6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(01-09)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SE09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87932B3-2782-9C45-E29E-7FC9BFA3A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486091"/>
              </p:ext>
            </p:extLst>
          </p:nvPr>
        </p:nvGraphicFramePr>
        <p:xfrm>
          <a:off x="1245361" y="1004889"/>
          <a:ext cx="5190711" cy="2308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91138" imgH="2219447" progId="Excel.Sheet.12">
                  <p:link updateAutomatic="1"/>
                </p:oleObj>
              </mc:Choice>
              <mc:Fallback>
                <p:oleObj name="Worksheet" r:id="rId2" imgW="4991138" imgH="221944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45361" y="1004889"/>
                        <a:ext cx="5190711" cy="2308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321C852-AE8D-430D-8803-A79DF1F87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10737"/>
              </p:ext>
            </p:extLst>
          </p:nvPr>
        </p:nvGraphicFramePr>
        <p:xfrm>
          <a:off x="7025127" y="1324659"/>
          <a:ext cx="5829481" cy="5062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591433" imgH="5724710" progId="Excel.Sheet.12">
                  <p:link updateAutomatic="1"/>
                </p:oleObj>
              </mc:Choice>
              <mc:Fallback>
                <p:oleObj name="Worksheet" r:id="rId4" imgW="6591433" imgH="572471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25127" y="1324659"/>
                        <a:ext cx="5829481" cy="5062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827F52CB-FC6C-46E0-81BD-3938CC484E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620658"/>
              </p:ext>
            </p:extLst>
          </p:nvPr>
        </p:nvGraphicFramePr>
        <p:xfrm>
          <a:off x="1245361" y="3408456"/>
          <a:ext cx="5355447" cy="420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829298" imgH="4581427" progId="Excel.Sheet.12">
                  <p:link updateAutomatic="1"/>
                </p:oleObj>
              </mc:Choice>
              <mc:Fallback>
                <p:oleObj name="Worksheet" r:id="rId6" imgW="5829298" imgH="45814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45361" y="3408456"/>
                        <a:ext cx="5355447" cy="420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(01-09)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SE09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47A2869-D817-485B-B4AB-04969BF399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226130"/>
              </p:ext>
            </p:extLst>
          </p:nvPr>
        </p:nvGraphicFramePr>
        <p:xfrm>
          <a:off x="2019869" y="1190169"/>
          <a:ext cx="16497686" cy="316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0802711" imgH="4352921" progId="Excel.Sheet.12">
                  <p:link updateAutomatic="1"/>
                </p:oleObj>
              </mc:Choice>
              <mc:Fallback>
                <p:oleObj name="Worksheet" r:id="rId2" imgW="20802711" imgH="435292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9869" y="1190169"/>
                        <a:ext cx="16497686" cy="3166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22CE2D4-ED6F-43A7-A97C-CB0FE18005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350360"/>
              </p:ext>
            </p:extLst>
          </p:nvPr>
        </p:nvGraphicFramePr>
        <p:xfrm>
          <a:off x="2019869" y="4455888"/>
          <a:ext cx="16497686" cy="2181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0802711" imgH="2838599" progId="Excel.Sheet.12">
                  <p:link updateAutomatic="1"/>
                </p:oleObj>
              </mc:Choice>
              <mc:Fallback>
                <p:oleObj name="Worksheet" r:id="rId4" imgW="20802711" imgH="283859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9869" y="4455888"/>
                        <a:ext cx="16497686" cy="2181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(01-09)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SE09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25AA7CE-8376-B30D-92A4-B90A7FA3B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501646"/>
              </p:ext>
            </p:extLst>
          </p:nvPr>
        </p:nvGraphicFramePr>
        <p:xfrm>
          <a:off x="449263" y="1416050"/>
          <a:ext cx="5711825" cy="334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0727" imgH="5981496" progId="Excel.Sheet.12">
                  <p:link updateAutomatic="1"/>
                </p:oleObj>
              </mc:Choice>
              <mc:Fallback>
                <p:oleObj name="Worksheet" r:id="rId2" imgW="10210727" imgH="598149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9263" y="1416050"/>
                        <a:ext cx="5711825" cy="334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2A41B8D7-A49A-2804-842B-60132C127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805293"/>
              </p:ext>
            </p:extLst>
          </p:nvPr>
        </p:nvGraphicFramePr>
        <p:xfrm>
          <a:off x="7543799" y="1287738"/>
          <a:ext cx="3667539" cy="24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267246" imgH="3505263" progId="Excel.Sheet.12">
                  <p:link updateAutomatic="1"/>
                </p:oleObj>
              </mc:Choice>
              <mc:Fallback>
                <p:oleObj name="Worksheet" r:id="rId4" imgW="5267246" imgH="350526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43799" y="1287738"/>
                        <a:ext cx="3667539" cy="24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7102971-C42A-2648-C44E-BD18A88028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671493"/>
              </p:ext>
            </p:extLst>
          </p:nvPr>
        </p:nvGraphicFramePr>
        <p:xfrm>
          <a:off x="6573078" y="3824669"/>
          <a:ext cx="5446643" cy="299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7582021" imgH="4162500" progId="Excel.Sheet.12">
                  <p:link updateAutomatic="1"/>
                </p:oleObj>
              </mc:Choice>
              <mc:Fallback>
                <p:oleObj name="Worksheet" r:id="rId6" imgW="7582021" imgH="41625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73078" y="3824669"/>
                        <a:ext cx="5446643" cy="2990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FEBB2AC-F9BB-440C-898A-5978150F7D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614" y="4685287"/>
            <a:ext cx="48672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01-09/2024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89BC8A-01CD-4D39-965A-E74169B12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"/>
          <a:stretch/>
        </p:blipFill>
        <p:spPr>
          <a:xfrm>
            <a:off x="0" y="1190168"/>
            <a:ext cx="12192000" cy="56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09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66" y="609273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37504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3063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SE09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74529" y="1433090"/>
          <a:ext cx="6078523" cy="1510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1638274" progId="Excel.Sheet.12">
                  <p:link updateAutomatic="1"/>
                </p:oleObj>
              </mc:Choice>
              <mc:Fallback>
                <p:oleObj name="Hoja de cálculo" r:id="rId2" imgW="6591314" imgH="1638274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4529" y="1433090"/>
                        <a:ext cx="6078523" cy="1510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062650" y="1088570"/>
          <a:ext cx="20792850" cy="3257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6041487" imgH="4076571" progId="Excel.Sheet.12">
                  <p:link updateAutomatic="1"/>
                </p:oleObj>
              </mc:Choice>
              <mc:Fallback>
                <p:oleObj name="Hoja de cálculo" r:id="rId4" imgW="26041487" imgH="4076571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62650" y="1088570"/>
                        <a:ext cx="20792850" cy="3257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333828" y="4421503"/>
          <a:ext cx="19937387" cy="2005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6041487" imgH="2619362" progId="Excel.Sheet.12">
                  <p:link updateAutomatic="1"/>
                </p:oleObj>
              </mc:Choice>
              <mc:Fallback>
                <p:oleObj name="Hoja de cálculo" r:id="rId6" imgW="26041487" imgH="2619362" progId="Excel.Sheet.12">
                  <p:link updateAutomatic="1"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3828" y="4421503"/>
                        <a:ext cx="19937387" cy="2005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6044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481</Words>
  <Application>Microsoft Office PowerPoint</Application>
  <PresentationFormat>Panorámica</PresentationFormat>
  <Paragraphs>53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35</vt:i4>
      </vt:variant>
      <vt:variant>
        <vt:lpstr>Títulos de diapositiva</vt:lpstr>
      </vt:variant>
      <vt:variant>
        <vt:i4>24</vt:i4>
      </vt:variant>
    </vt:vector>
  </HeadingPairs>
  <TitlesOfParts>
    <vt:vector size="66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file:///G:\SALA_ZARUMILLA\sala_situacional.xlsx!TRABAJO!F12C1:F18C5</vt:lpstr>
      <vt:lpstr>file:///G:\SALA_ZARUMILLA\sala_situacional.xlsx!TRABAJO!F49C1:F76C7</vt:lpstr>
      <vt:lpstr>file:///G:\SALA_ZARUMILLA\sala_situacional.xlsx!TRABAJO!F102C1:F125C6</vt:lpstr>
      <vt:lpstr>file:///G:\SALA_ZARUMILLA\sala_situacional.xlsx!TRABAJO2!F35C1:F54C47</vt:lpstr>
      <vt:lpstr>file:///G:\SALA_ZARUMILLA\sala_situacional.xlsx!TRABAJO2!F91C1:F104C47</vt:lpstr>
      <vt:lpstr>file:///G:\SALA_ZARUMILLA\sala_situacional.xlsx!TRABAJO3!%5bsala_situacional.xlsx%5dTRABAJO3%20Gráfico%201</vt:lpstr>
      <vt:lpstr>file:///G:\SALA_ZARUMILLA\sala_situacional.xlsx!TRABAJO!%5bsala_situacional.xlsx%5dTRABAJO%20Gráfico%202</vt:lpstr>
      <vt:lpstr>file:///G:\SALA_ZARUMILLA\sala_situacional.xlsx!TRABAJO3!%5bsala_situacional.xlsx%5dTRABAJO3%20Gráfico%202</vt:lpstr>
      <vt:lpstr>file:///C:\SALA_PAMPA_GRANDE\sala_situacional.xlsx!TRABAJO!F12C1:F17C7</vt:lpstr>
      <vt:lpstr>file:///C:\SALA_PAMPA_GRANDE\sala_situacional.xlsx!TRABAJO!F46C1:F65C31</vt:lpstr>
      <vt:lpstr>file:///C:\SALA_PAMPA_GRANDE\sala_situacional.xlsx!TRABAJO!F91C1:F103C31</vt:lpstr>
      <vt:lpstr>file:///C:\SALA_PAMPA_GRANDE\sala_situacional.xlsx!TRABAJO2!F42C1:F61C56</vt:lpstr>
      <vt:lpstr>file:///C:\SALA_PAMPA_GRANDE\sala_situacional.xlsx!TRABAJO2!F92C1:F105C56</vt:lpstr>
      <vt:lpstr>file:///C:\SALA_PAMPA_GRANDE\sala_situacional.xlsx!TRABAJO!%5bsala_situacional.xlsx%5dTRABAJO%20Gráfico%202</vt:lpstr>
      <vt:lpstr>file:///C:\SALA_PAMPA_GRANDE\sala_situacional.xlsx!TRABAJO3!%5bsala_situacional.xlsx%5dTRABAJO3%20Gráfico%202</vt:lpstr>
      <vt:lpstr>file:///C:\SALA_PAMPA_GRANDE\sala_situacional.xlsx!TRABAJO3!%5bsala_situacional.xlsx%5dTRABAJO3%20Gráfico%201</vt:lpstr>
      <vt:lpstr>file:///C:\SALA_PAMPA_GRANDE\sala_situacional%20-%209.xlsx!TRABAJO!F12C9:F16C14</vt:lpstr>
      <vt:lpstr>file:///G:\SALA_CORRALES\sala_situacional.xlsx!TRABAJO!F12C1:F18C7</vt:lpstr>
      <vt:lpstr>file:///G:\SALA_CORRALES\sala_situacional.xlsx!TRABAJO!F40C1:F54C8</vt:lpstr>
      <vt:lpstr>file:///G:\SALA_CORRALES\sala_situacional.xlsx!TRABAJO!F78C1:F92C9</vt:lpstr>
      <vt:lpstr>file:///G:\SALA_CORRALES\sala_situacional.xlsx!TRABAJO2!F32C1:F47C48</vt:lpstr>
      <vt:lpstr>file:///G:\SALA_CORRALES\sala_situacional.xlsx!TRABAJO2!F80C1:F95C48</vt:lpstr>
      <vt:lpstr>file:///G:\SALA_CORRALES\sala_situacional.xlsx!TRABAJO3!%5bsala_situacional.xlsx%5dTRABAJO3%20Gráfico%201</vt:lpstr>
      <vt:lpstr>file:///G:\SALA_CORRALES\sala_situacional.xlsx!TRABAJO3!%5bsala_situacional.xlsx%5dTRABAJO3%20Gráfico%202</vt:lpstr>
      <vt:lpstr>file:///G:\SALA_CORRALES\sala_situacional.xlsx!TRABAJO!F12C9:F16C14</vt:lpstr>
      <vt:lpstr>file:///G:\SALA_CORRALES\sala_situacional.xlsx!TRABAJO!%5bsala_situacional.xlsx%5dTRABAJO%20Gráfico%202</vt:lpstr>
      <vt:lpstr>file:///C:\Users\User\Downloads\sala_situacional.xlsx!TRABAJO!F12C1:F17C6</vt:lpstr>
      <vt:lpstr>file:///C:\Users\User\Downloads\sala_situacional.xlsx!TRABAJO!F81C1:F91C6</vt:lpstr>
      <vt:lpstr>file:///C:\Users\User\Downloads\sala_situacional.xlsx!TRABAJO!F41C1:F56C7</vt:lpstr>
      <vt:lpstr>file:///C:\Users\User\Downloads\sala_situacional.xlsx!TRABAJO2!F83C1:F92C48</vt:lpstr>
      <vt:lpstr>file:///C:\Users\User\Downloads\sala_situacional.xlsx!TRABAJO2!F33C1:F50C49</vt:lpstr>
      <vt:lpstr>file:///C:\Users\User\Downloads\sala_situacional.xlsx!TRABAJO3!%5bsala_situacional.xlsx%5dTRABAJO3%20Gráfico%201</vt:lpstr>
      <vt:lpstr>file:///C:\Users\User\Downloads\sala_situacional.xlsx!TRABAJO!%5bsala_situacional.xlsx%5dTRABAJO%20Gráfico%202</vt:lpstr>
      <vt:lpstr>file:///C:\Users\User\Downloads\sala_situacional.xlsx!TRABAJO3!%5bsala_situacional.xlsx%5dTRABAJO3%20Gráfico%202</vt:lpstr>
      <vt:lpstr>file:///C:\SALA%20ZORRITOS\sala_situacional%20-09%20-ZO.xlsx!TRABAJO!F12C9:F16C14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63</cp:revision>
  <cp:lastPrinted>2024-03-07T04:18:25Z</cp:lastPrinted>
  <dcterms:created xsi:type="dcterms:W3CDTF">2023-06-21T15:50:33Z</dcterms:created>
  <dcterms:modified xsi:type="dcterms:W3CDTF">2024-04-03T12:14:20Z</dcterms:modified>
</cp:coreProperties>
</file>