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62" r:id="rId5"/>
    <p:sldId id="263" r:id="rId6"/>
    <p:sldId id="261" r:id="rId7"/>
    <p:sldId id="260" r:id="rId8"/>
    <p:sldId id="265" r:id="rId9"/>
    <p:sldId id="267" r:id="rId10"/>
    <p:sldId id="269" r:id="rId11"/>
    <p:sldId id="271" r:id="rId12"/>
    <p:sldId id="273" r:id="rId13"/>
    <p:sldId id="275" r:id="rId14"/>
    <p:sldId id="277" r:id="rId15"/>
    <p:sldId id="279" r:id="rId16"/>
    <p:sldId id="281" r:id="rId17"/>
    <p:sldId id="264" r:id="rId18"/>
    <p:sldId id="283" r:id="rId19"/>
    <p:sldId id="285" r:id="rId20"/>
    <p:sldId id="287" r:id="rId21"/>
    <p:sldId id="289" r:id="rId22"/>
    <p:sldId id="291" r:id="rId23"/>
    <p:sldId id="293" r:id="rId24"/>
    <p:sldId id="295" r:id="rId25"/>
    <p:sldId id="297" r:id="rId26"/>
    <p:sldId id="299" r:id="rId27"/>
    <p:sldId id="301" r:id="rId28"/>
    <p:sldId id="303" r:id="rId29"/>
  </p:sldIdLst>
  <p:sldSz cx="12192000" cy="6858000"/>
  <p:notesSz cx="6888163" cy="100203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8FBC"/>
    <a:srgbClr val="004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692" autoAdjust="0"/>
  </p:normalViewPr>
  <p:slideViewPr>
    <p:cSldViewPr snapToGrid="0">
      <p:cViewPr varScale="1">
        <p:scale>
          <a:sx n="106" d="100"/>
          <a:sy n="106" d="100"/>
        </p:scale>
        <p:origin x="732" y="120"/>
      </p:cViewPr>
      <p:guideLst/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E8B9BE-88F2-44B8-8B9D-1A61F54202C7}" type="datetimeFigureOut">
              <a:rPr lang="es-PE" smtClean="0"/>
              <a:t>8/08/2024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71B2D-2E51-4DAE-9306-FE7E3416B48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00519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66859D-243A-4BBF-950D-036614BFF761}" type="slidenum">
              <a:rPr lang="es-PE" smtClean="0"/>
              <a:t>21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81626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7037B-F360-426A-AC61-4A7DF0B71839}" type="slidenum">
              <a:rPr lang="es-PE" smtClean="0"/>
              <a:t>28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87246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B0BC6-6E8C-67FC-379E-DE6B9F2A9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317D77-C8CB-36D3-64B2-71B6DFA26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4AEF0-DFC6-D75C-1EBB-E40212E5C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8/08/2024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A6F6A7-52EB-4A2C-FA7C-094EE0C4F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9511C6-8E68-050F-0708-BFFAE648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304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6C8C8-CFD5-AF2E-6E0B-EBB2FC7DF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CAEA4EC-EBBA-7529-5428-95C77FA05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2A8509-289D-46BD-69BD-275DFC9FD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8/08/2024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BC0F38-618F-BE07-1CBA-28064AAD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F0217D-0173-D3AE-0495-42885B2E5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958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1AE9BE-618A-F425-7358-450A615A51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427555-43B6-B089-D4AC-607F65E7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5D8F88-978F-B013-B835-B7D71B875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8/08/2024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20ECD7-442C-D443-7D9C-6620E13D5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6F3CDC-D445-3A20-03F2-A54C13464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146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DFDF2C-A3B0-AE7A-F297-45D35E77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A84E50-C95D-37B3-1127-BF1324CEF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9B7E3E-BB19-6105-358A-FA4FA2DFE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8/08/2024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B41842-5C02-44DA-8A67-B9CFF23E9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4646A8-89C9-2BED-057B-399E3805E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338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F59367-15BA-C4A8-E258-83DF9563D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90A0EC-B5B6-B27A-D1C7-1A7E95AF6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B2617C-DB1E-60FB-E6BA-D37C06045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8/08/2024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D9F5AB-693E-3D22-BBE2-341653219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5648A4-8437-E018-EB23-55C2ADB9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6524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0D48E-DE6C-2F1A-00D8-10602A19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2A4461-E03E-05DF-F13C-A2F7962C63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A223AE-66D3-9C30-3DD5-44FF1B0CA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6E6EA4-413B-9407-911B-949E46ABC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8/08/2024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024001-147D-5E87-6A36-16A10C1D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1F7946-C721-7EBB-5A6F-583AAEFA3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710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A42F5F-1CB1-BCA9-5F16-B7EA14D9F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C07B89-E12A-885B-582C-D50E6A6DB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DF0B03-8F02-F6E1-EE29-B136C58E2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860EE80-3B59-9EFA-F442-7F633B81D8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F823E40-8111-08FC-5593-C420826AF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0880C9-AC3E-33D8-5EF3-0B8E37714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8/08/2024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36E013A-7163-3054-439F-EE64F23D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6D7B2E6-8541-9296-68F3-857A3999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844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33FA1-781F-0689-722F-1112AA47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8529E0E-39ED-5468-4C98-2CEB043B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8/08/2024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D401E4-94D6-157F-3B2B-F7DA1DDDA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2EB015F-5D49-8B67-E560-4320970F6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893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7106B1B-6ADA-13F5-0E0B-34F1D7CEE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8/08/2024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A0A0CB-CA0C-0923-FEFF-52FC338B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8B702A-5C8A-B7D4-ECCF-F3013EF6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983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3338C4-F818-6FFD-E049-9D958B449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3944BB-EE87-2363-5D7F-57A6CAFAE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7A6AAE8-1972-6089-09BD-856994E5B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86C77F-F167-6C94-4FD5-625FEDAA0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8/08/2024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57864A-CB76-C72B-318D-D06D76FAB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10E915-8C9E-7C14-DCB6-A2CB1DC0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94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9A722-6155-027C-00EE-DF98AEAD5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E6AC90-8ACF-CBCD-DDC0-944408713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A00EDD-A200-812E-9306-F385CC0C3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3B2826-5464-0F93-F9D9-DEA0442A7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8/08/2024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0C6B00-ADE4-8FF8-7D25-1CC87CF44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E88650-5054-47EF-1DC7-CA836AAC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719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7325AB8-E8CF-7136-CD50-5CD7189F1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78BE93-88BE-EC26-C1AD-23E0711B9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22A251-ED56-F7D0-8F88-FFC1E26EE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5CE71-01F9-420F-A774-2759C184E46E}" type="datetimeFigureOut">
              <a:rPr lang="es-PE" smtClean="0"/>
              <a:t>8/08/2024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A4E93C-9E1D-7E5E-032F-60869AE08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60D448-FD38-0729-F711-427761A69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4508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6.emf"/><Relationship Id="rId2" Type="http://schemas.openxmlformats.org/officeDocument/2006/relationships/oleObject" Target="file:///C:\Users\cdcpe\OneDrive\Escritorio\SALA_PAMPA_GRANDE\sala_situacional.xlsx!TRABAJO!F15C1:F21C5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Users\cdcpe\OneDrive\Escritorio\SALA_PAMPA_GRANDE\sala_situacional.xlsx!TRABAJO!F133C1:F146C5" TargetMode="External"/><Relationship Id="rId5" Type="http://schemas.openxmlformats.org/officeDocument/2006/relationships/image" Target="../media/image25.emf"/><Relationship Id="rId4" Type="http://schemas.openxmlformats.org/officeDocument/2006/relationships/oleObject" Target="file:///C:\Users\cdcpe\OneDrive\Escritorio\SALA_PAMPA_GRANDE\sala_situacional.xlsx!TRABAJO!F77C1:F107C5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file:///C:\Users\cdcpe\OneDrive\Escritorio\SALA_PAMPA_GRANDE\sala_situacional.xlsx!TRABAJO2!F42C1:F69C28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file:///C:\Users\cdcpe\OneDrive\Escritorio\SALA_PAMPA_GRANDE\sala_situacional.xlsx!TRABAJO2!F101C1:F115C28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file:///C:\Users\cdcpe\OneDrive\Escritorio\SALA_PAMPA_GRANDE\sala_situacional.xlsx!TRABAJO!F15C9:F19C14" TargetMode="External"/><Relationship Id="rId3" Type="http://schemas.openxmlformats.org/officeDocument/2006/relationships/image" Target="../media/image29.emf"/><Relationship Id="rId7" Type="http://schemas.openxmlformats.org/officeDocument/2006/relationships/image" Target="../media/image31.emf"/><Relationship Id="rId2" Type="http://schemas.openxmlformats.org/officeDocument/2006/relationships/oleObject" Target="file:///C:\Users\cdcpe\OneDrive\Escritorio\SALA_PAMPA_GRANDE\sala_situacional.xlsx!TRABAJO!%5bsala_situacional.xlsx%5dTRABAJO%20Gr&#225;fico%202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Users\cdcpe\OneDrive\Escritorio\SALA_PAMPA_GRANDE\sala_situacional.xlsx!TRABAJO3!%5bsala_situacional.xlsx%5dTRABAJO3%20Gr&#225;fico%201" TargetMode="External"/><Relationship Id="rId5" Type="http://schemas.openxmlformats.org/officeDocument/2006/relationships/image" Target="../media/image30.emf"/><Relationship Id="rId4" Type="http://schemas.openxmlformats.org/officeDocument/2006/relationships/oleObject" Target="file:///C:\Users\cdcpe\OneDrive\Escritorio\SALA_PAMPA_GRANDE\sala_situacional.xlsx!TRABAJO3!%5bsala_situacional.xlsx%5dTRABAJO3%20Gr&#225;fico%202" TargetMode="External"/><Relationship Id="rId9" Type="http://schemas.openxmlformats.org/officeDocument/2006/relationships/image" Target="../media/image3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7.jpeg"/><Relationship Id="rId7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8.jpeg"/><Relationship Id="rId9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7" Type="http://schemas.openxmlformats.org/officeDocument/2006/relationships/image" Target="../media/image42.emf"/><Relationship Id="rId2" Type="http://schemas.openxmlformats.org/officeDocument/2006/relationships/oleObject" Target="file:///F:\SALA_%20CORRALES\sala_situacional%20-%20SE...xlsx!TRABAJO!F14C1:F20C7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F:\SALA_%20CORRALES\sala_situacional%20-%20SE...xlsx!TRABAJO!F94C1:F108C23" TargetMode="External"/><Relationship Id="rId5" Type="http://schemas.openxmlformats.org/officeDocument/2006/relationships/image" Target="../media/image41.emf"/><Relationship Id="rId4" Type="http://schemas.openxmlformats.org/officeDocument/2006/relationships/oleObject" Target="file:///F:\SALA_%20CORRALES\sala_situacional%20-%20SE...xlsx!TRABAJO!F49C1:F71C2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oleObject" Target="file:///F:\SALA_%20CORRALES\sala_situacional%20-%20SE...xlsx!TRABAJO2!F35C1:F55C54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oleObject" Target="file:///F:\SALA_%20CORRALES\sala_situacional%20-%20SE...xlsx!TRABAJO2!F87C1:F100C54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file:///F:\SALA_%20CORRALES\sala_situacional%20-%20SE...xlsx!TRABAJO!F12C9:F16C14" TargetMode="External"/><Relationship Id="rId3" Type="http://schemas.openxmlformats.org/officeDocument/2006/relationships/image" Target="../media/image45.emf"/><Relationship Id="rId7" Type="http://schemas.openxmlformats.org/officeDocument/2006/relationships/image" Target="../media/image47.emf"/><Relationship Id="rId2" Type="http://schemas.openxmlformats.org/officeDocument/2006/relationships/oleObject" Target="file:///F:\SALA_%20CORRALES\sala_situacional%20-%20SE...xlsx!TRABAJO3!%5bsala_situacional%20-%20SE..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F:\SALA_%20CORRALES\sala_situacional%20-%20SE...xlsx!TRABAJO!%5bsala_situacional%20-%20SE...xlsx%5dTRABAJO%20Gr&#225;fico%202" TargetMode="External"/><Relationship Id="rId5" Type="http://schemas.openxmlformats.org/officeDocument/2006/relationships/image" Target="../media/image46.emf"/><Relationship Id="rId4" Type="http://schemas.openxmlformats.org/officeDocument/2006/relationships/oleObject" Target="file:///F:\SALA_%20CORRALES\sala_situacional%20-%20SE...xlsx!TRABAJO3!%5bsala_situacional%20-%20SE...xlsx%5dTRABAJO3%20Gr&#225;fico%202" TargetMode="External"/><Relationship Id="rId9" Type="http://schemas.openxmlformats.org/officeDocument/2006/relationships/image" Target="../media/image4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7.jpeg"/><Relationship Id="rId7" Type="http://schemas.openxmlformats.org/officeDocument/2006/relationships/image" Target="../media/image5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7" Type="http://schemas.openxmlformats.org/officeDocument/2006/relationships/image" Target="../media/image56.emf"/><Relationship Id="rId2" Type="http://schemas.openxmlformats.org/officeDocument/2006/relationships/oleObject" Target="file:///C:\SALA%20ZORRITOS\sala_situacional.%20-25%20-ZO.xlsx!TRABAJO!F48C1:F71C5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%20ZORRITOS\sala_situacional.%20-25%20-ZO.xlsx!TRABAJO!F12C1:F17C5" TargetMode="External"/><Relationship Id="rId5" Type="http://schemas.openxmlformats.org/officeDocument/2006/relationships/image" Target="../media/image55.emf"/><Relationship Id="rId4" Type="http://schemas.openxmlformats.org/officeDocument/2006/relationships/oleObject" Target="file:///C:\SALA%20ZORRITOS\sala_situacional.%20-25%20-ZO.xlsx!TRABAJO!F93C1:F104C5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oleObject" Target="file:///C:\SALA%20ZORRITOS\sala_situacional.%20-25%20-ZO.xlsx!TRABAJO2!F35C1:F56C31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oleObject" Target="file:///C:\SALA%20ZORRITOS\sala_situacional.%20-25%20-ZO.xlsx!TRABAJO2!F92C1:F103C27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%20ZORRITOS\sala_situacional..xlsx!TRABAJO3!%5bsala_situacional..xlsx%5dTRABAJO3%20Gr&#225;fico%202" TargetMode="External"/><Relationship Id="rId3" Type="http://schemas.openxmlformats.org/officeDocument/2006/relationships/image" Target="../media/image59.emf"/><Relationship Id="rId7" Type="http://schemas.openxmlformats.org/officeDocument/2006/relationships/image" Target="../media/image61.emf"/><Relationship Id="rId2" Type="http://schemas.openxmlformats.org/officeDocument/2006/relationships/oleObject" Target="file:///C:\SALA%20ZORRITOS\sala_situacional..xlsx!TRABAJO3!%5bsala_situacional.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%20ZORRITOS\sala_situacional..xlsx!TRABAJO!%5bsala_situacional..xlsx%5dTRABAJO%20Gr&#225;fico%202" TargetMode="External"/><Relationship Id="rId5" Type="http://schemas.openxmlformats.org/officeDocument/2006/relationships/image" Target="../media/image60.emf"/><Relationship Id="rId4" Type="http://schemas.openxmlformats.org/officeDocument/2006/relationships/oleObject" Target="file:///C:\SALA%20ZORRITOS\sala_situacional..xlsx!TRABAJO!F12C9:F16C14" TargetMode="External"/><Relationship Id="rId9" Type="http://schemas.openxmlformats.org/officeDocument/2006/relationships/image" Target="../media/image6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2" Type="http://schemas.openxmlformats.org/officeDocument/2006/relationships/oleObject" Target="file:///F:\SALA_ZARUMILLA\Sala_situacional_ZA-Plantilla.xlsx!TRABAJO!F13C1:F19C5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F:\SALA_ZARUMILLA\Sala_situacional_ZA-Plantilla.xlsx!TRABAJO!F119C1:F135C5" TargetMode="External"/><Relationship Id="rId5" Type="http://schemas.openxmlformats.org/officeDocument/2006/relationships/image" Target="../media/image10.emf"/><Relationship Id="rId4" Type="http://schemas.openxmlformats.org/officeDocument/2006/relationships/oleObject" Target="file:///F:\SALA_ZARUMILLA\Sala_situacional_ZA-Plantilla.xlsx!TRABAJO!F58C1:F86C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file:///F:\SALA_ZARUMILLA\Sala_situacional_ZA-Plantilla.xlsx!TRABAJO2!F35C1:F59C28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file:///F:\SALA_ZARUMILLA\Sala_situacional_ZA-Plantilla.xlsx!TRABAJO2!F88C1:F101C28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file:///E:\SALA_ZARUMILLA\Sala_situacional_ZA-26%20-%20copia.xlsx!TRABAJO3!%5bSala_situacional_ZA-26%20-%20copia.xlsx%5dTRABAJO3%20Gr&#225;fico%202" TargetMode="External"/><Relationship Id="rId3" Type="http://schemas.openxmlformats.org/officeDocument/2006/relationships/image" Target="../media/image14.emf"/><Relationship Id="rId7" Type="http://schemas.openxmlformats.org/officeDocument/2006/relationships/image" Target="../media/image16.emf"/><Relationship Id="rId2" Type="http://schemas.openxmlformats.org/officeDocument/2006/relationships/oleObject" Target="file:///F:\SALA_ZARUMILLA\Sala_situacional_ZA-Plantilla.xlsx!TRABAJO!%5bSala_situacional_ZA-Plantilla.xlsx%5dTRABAJO%20Gr&#225;fico%202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F:\SALA_ZARUMILLA\Sala_situacional_ZA-Plantilla.xlsx!TRABAJO3!%5bSala_situacional_ZA-Plantilla.xlsx%5dTRABAJO3%20Gr&#225;fico%201" TargetMode="External"/><Relationship Id="rId5" Type="http://schemas.openxmlformats.org/officeDocument/2006/relationships/image" Target="../media/image15.emf"/><Relationship Id="rId4" Type="http://schemas.openxmlformats.org/officeDocument/2006/relationships/oleObject" Target="file:///F:\SALA_ZARUMILLA\Sala_situacional_ZA-Plantilla.xlsx!TRABAJO!F13C9:F17C14" TargetMode="External"/><Relationship Id="rId9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ZARUMILLA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26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3F91321-9052-4EA5-86B5-8C99AC435F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9" y="60536"/>
            <a:ext cx="988331" cy="1317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85B37F3-0091-A4D0-73F2-0BCA9843E3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6" r="2987"/>
          <a:stretch/>
        </p:blipFill>
        <p:spPr>
          <a:xfrm>
            <a:off x="-54171" y="1455905"/>
            <a:ext cx="1302791" cy="1589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1A3B8C1-EBEF-C8AF-FF30-F48D4FEC9F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2" b="12699"/>
          <a:stretch/>
        </p:blipFill>
        <p:spPr>
          <a:xfrm>
            <a:off x="50083" y="2925452"/>
            <a:ext cx="1166567" cy="1455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548DAAF-9E3D-4623-5535-1BA1755AFA7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7"/>
          <a:stretch/>
        </p:blipFill>
        <p:spPr>
          <a:xfrm>
            <a:off x="54234" y="4259245"/>
            <a:ext cx="1158263" cy="1385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25816AAF-EE50-4335-925C-517FA2CF52A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5" r="6218"/>
          <a:stretch/>
        </p:blipFill>
        <p:spPr>
          <a:xfrm>
            <a:off x="119476" y="5595098"/>
            <a:ext cx="958455" cy="1196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130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(01-26)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SE26</a:t>
            </a:r>
            <a:endParaRPr lang="es-PE" dirty="0"/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5F4E7722-B8CA-71C2-5643-44E2F58461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4293" y="1242661"/>
          <a:ext cx="5121275" cy="176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120640" imgH="1760196" progId="Excel.Sheet.12">
                  <p:link updateAutomatic="1"/>
                </p:oleObj>
              </mc:Choice>
              <mc:Fallback>
                <p:oleObj name="Worksheet" r:id="rId2" imgW="5120640" imgH="1760196" progId="Excel.Sheet.12">
                  <p:link updateAutomatic="1"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5F4E7722-B8CA-71C2-5643-44E2F58461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4293" y="1242661"/>
                        <a:ext cx="5121275" cy="176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59736CDE-E93D-26DA-D505-7FE46C3771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03714" y="1412123"/>
          <a:ext cx="4862525" cy="515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120640" imgH="5433242" progId="Excel.Sheet.12">
                  <p:link updateAutomatic="1"/>
                </p:oleObj>
              </mc:Choice>
              <mc:Fallback>
                <p:oleObj name="Worksheet" r:id="rId4" imgW="5120640" imgH="5433242" progId="Excel.Sheet.12">
                  <p:link updateAutomatic="1"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59736CDE-E93D-26DA-D505-7FE46C3771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03714" y="1412123"/>
                        <a:ext cx="4862525" cy="5159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3E0D96CD-2EA3-5569-0E1A-6CECBCC8B6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4260" y="3403248"/>
          <a:ext cx="5121275" cy="272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120640" imgH="2720458" progId="Excel.Sheet.12">
                  <p:link updateAutomatic="1"/>
                </p:oleObj>
              </mc:Choice>
              <mc:Fallback>
                <p:oleObj name="Worksheet" r:id="rId6" imgW="5120640" imgH="2720458" progId="Excel.Sheet.12">
                  <p:link updateAutomatic="1"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3E0D96CD-2EA3-5569-0E1A-6CECBCC8B6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4260" y="3403248"/>
                        <a:ext cx="5121275" cy="272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7968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(01-26)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SE26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C4B15DF3-B9DF-E8CC-915F-BD5DA9C751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9688" y="1309137"/>
          <a:ext cx="11002523" cy="5026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6748831" imgH="7650543" progId="Excel.Sheet.12">
                  <p:link updateAutomatic="1"/>
                </p:oleObj>
              </mc:Choice>
              <mc:Fallback>
                <p:oleObj name="Worksheet" r:id="rId2" imgW="16748831" imgH="7650543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C4B15DF3-B9DF-E8CC-915F-BD5DA9C751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09688" y="1309137"/>
                        <a:ext cx="11002523" cy="50263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5944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(01-26)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SE26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6602989A-9E6A-1CF6-A10B-14228B49F5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6688" y="1993900"/>
          <a:ext cx="11860212" cy="287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6748831" imgH="3718671" progId="Excel.Sheet.12">
                  <p:link updateAutomatic="1"/>
                </p:oleObj>
              </mc:Choice>
              <mc:Fallback>
                <p:oleObj name="Worksheet" r:id="rId2" imgW="16748831" imgH="3718671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6602989A-9E6A-1CF6-A10B-14228B49F5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6688" y="1993900"/>
                        <a:ext cx="11860212" cy="287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1008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PAMPA GRANDE –  SE (01-26)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SE26</a:t>
            </a:r>
            <a:endParaRPr lang="es-PE" dirty="0"/>
          </a:p>
        </p:txBody>
      </p:sp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CC232D72-93A7-8A53-E9B0-011FCCDCDE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07288" y="1295400"/>
          <a:ext cx="3849687" cy="237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463434" imgH="3367740" progId="Excel.Sheet.12">
                  <p:link updateAutomatic="1"/>
                </p:oleObj>
              </mc:Choice>
              <mc:Fallback>
                <p:oleObj name="Worksheet" r:id="rId2" imgW="5463434" imgH="3367740" progId="Excel.Sheet.12">
                  <p:link updateAutomatic="1"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CC232D72-93A7-8A53-E9B0-011FCCDCDE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07288" y="1295400"/>
                        <a:ext cx="3849687" cy="2373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FD74DC6C-4A9A-ECFB-A6B8-F01F764095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94450" y="3457575"/>
          <a:ext cx="5708650" cy="306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7170172" imgH="3847871" progId="Excel.Sheet.12">
                  <p:link updateAutomatic="1"/>
                </p:oleObj>
              </mc:Choice>
              <mc:Fallback>
                <p:oleObj name="Worksheet" r:id="rId4" imgW="7170172" imgH="3847871" progId="Excel.Sheet.12">
                  <p:link updateAutomatic="1"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FD74DC6C-4A9A-ECFB-A6B8-F01F764095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94450" y="3457575"/>
                        <a:ext cx="5708650" cy="306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374650" y="1417638"/>
          <a:ext cx="5694363" cy="314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0599385" imgH="5737694" progId="Excel.Sheet.12">
                  <p:link updateAutomatic="1"/>
                </p:oleObj>
              </mc:Choice>
              <mc:Fallback>
                <p:oleObj name="Worksheet" r:id="rId6" imgW="10599385" imgH="5737694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4650" y="1417638"/>
                        <a:ext cx="5694363" cy="314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233363" y="4841875"/>
          <a:ext cx="5845175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5844505" imgH="1394342" progId="Excel.Sheet.12">
                  <p:link updateAutomatic="1"/>
                </p:oleObj>
              </mc:Choice>
              <mc:Fallback>
                <p:oleObj name="Worksheet" r:id="rId8" imgW="5844505" imgH="1394342" progId="Excel.Sheet.12">
                  <p:link updateAutomatic="1"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3363" y="4841875"/>
                        <a:ext cx="5845175" cy="1393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1421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B5ACB60-8A6B-6602-4C90-174D46517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PAMPA GRANDE – SE 01-26/2024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228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CORRALES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26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A52F506-BAF7-4C45-AB6B-0D3376DE7D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9" t="21229" r="32825" b="24032"/>
          <a:stretch/>
        </p:blipFill>
        <p:spPr>
          <a:xfrm>
            <a:off x="53299" y="27282"/>
            <a:ext cx="1178582" cy="1142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FF650B8-9403-4B60-B13A-3C6A66BC1D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8" t="25545" r="19907" b="19492"/>
          <a:stretch/>
        </p:blipFill>
        <p:spPr>
          <a:xfrm>
            <a:off x="94360" y="1030403"/>
            <a:ext cx="1071907" cy="1142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72D4B36-0739-4E9B-82B2-60B9CAC285D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7" t="21280" r="3619" b="6629"/>
          <a:stretch/>
        </p:blipFill>
        <p:spPr>
          <a:xfrm>
            <a:off x="141166" y="3447364"/>
            <a:ext cx="1125571" cy="849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802B3C9-0EA7-4798-8929-C02C3626810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7" t="8514" r="18220" b="26015"/>
          <a:stretch/>
        </p:blipFill>
        <p:spPr>
          <a:xfrm>
            <a:off x="160798" y="5675729"/>
            <a:ext cx="1005469" cy="1219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AF36C9C-6B1A-43B7-B2B0-CB7C444E132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44" y="4431816"/>
            <a:ext cx="657938" cy="1170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0643501-2BAB-48A1-99D9-317F58B9EA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6" y="2222649"/>
            <a:ext cx="1266738" cy="953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468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(01-26)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9631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(01-26)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SE26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699797" y="1533688"/>
          <a:ext cx="5570375" cy="1487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705659" imgH="1790716" progId="Excel.Sheet.12">
                  <p:link updateAutomatic="1"/>
                </p:oleObj>
              </mc:Choice>
              <mc:Fallback>
                <p:oleObj name="Worksheet" r:id="rId2" imgW="6705659" imgH="1790716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9797" y="1533688"/>
                        <a:ext cx="5570375" cy="1487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7158038" y="1466850"/>
          <a:ext cx="15038387" cy="400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9478524" imgH="5181726" progId="Excel.Sheet.12">
                  <p:link updateAutomatic="1"/>
                </p:oleObj>
              </mc:Choice>
              <mc:Fallback>
                <p:oleObj name="Worksheet" r:id="rId4" imgW="19478524" imgH="5181726" progId="Excel.Sheet.12">
                  <p:link updateAutomatic="1"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58038" y="1466850"/>
                        <a:ext cx="15038387" cy="4002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681038" y="3671888"/>
          <a:ext cx="14951075" cy="229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9478524" imgH="2990936" progId="Excel.Sheet.12">
                  <p:link updateAutomatic="1"/>
                </p:oleObj>
              </mc:Choice>
              <mc:Fallback>
                <p:oleObj name="Worksheet" r:id="rId6" imgW="19478524" imgH="2990936" progId="Excel.Sheet.12">
                  <p:link updateAutomatic="1"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1038" y="3671888"/>
                        <a:ext cx="14951075" cy="2295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5757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(01-26)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SE26</a:t>
            </a:r>
            <a:endParaRPr lang="es-PE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233679" y="1675766"/>
          <a:ext cx="20408265" cy="3749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2518419" imgH="4695680" progId="Excel.Sheet.12">
                  <p:link updateAutomatic="1"/>
                </p:oleObj>
              </mc:Choice>
              <mc:Fallback>
                <p:oleObj name="Worksheet" r:id="rId2" imgW="32518419" imgH="4695680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3679" y="1675766"/>
                        <a:ext cx="20408265" cy="37496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3599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(01-26)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SE26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196850" y="2052638"/>
          <a:ext cx="20450175" cy="301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2518419" imgH="2943048" progId="Excel.Sheet.12">
                  <p:link updateAutomatic="1"/>
                </p:oleObj>
              </mc:Choice>
              <mc:Fallback>
                <p:oleObj name="Worksheet" r:id="rId2" imgW="32518419" imgH="2943048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6850" y="2052638"/>
                        <a:ext cx="20450175" cy="301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7780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</a:t>
            </a:r>
            <a:r>
              <a:rPr lang="es-PE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(01-26)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907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CORRALES –  SE (01-26)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SE26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261938" y="1370013"/>
          <a:ext cx="5527675" cy="324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210727" imgH="5981496" progId="Excel.Sheet.12">
                  <p:link updateAutomatic="1"/>
                </p:oleObj>
              </mc:Choice>
              <mc:Fallback>
                <p:oleObj name="Worksheet" r:id="rId2" imgW="10210727" imgH="5981496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1938" y="1370013"/>
                        <a:ext cx="5527675" cy="3240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6986588" y="3873500"/>
          <a:ext cx="4845050" cy="273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7582021" imgH="4276752" progId="Excel.Sheet.12">
                  <p:link updateAutomatic="1"/>
                </p:oleObj>
              </mc:Choice>
              <mc:Fallback>
                <p:oleObj name="Worksheet" r:id="rId4" imgW="7582021" imgH="4276752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86588" y="3873500"/>
                        <a:ext cx="4845050" cy="2733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/>
          <p:cNvGraphicFramePr>
            <a:graphicFrameLocks noChangeAspect="1"/>
          </p:cNvGraphicFramePr>
          <p:nvPr/>
        </p:nvGraphicFramePr>
        <p:xfrm>
          <a:off x="7491413" y="1206500"/>
          <a:ext cx="3930650" cy="250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533899" imgH="3524116" progId="Excel.Sheet.12">
                  <p:link updateAutomatic="1"/>
                </p:oleObj>
              </mc:Choice>
              <mc:Fallback>
                <p:oleObj name="Worksheet" r:id="rId6" imgW="5533899" imgH="3524116" progId="Excel.Sheet.12">
                  <p:link updateAutomatic="1"/>
                  <p:pic>
                    <p:nvPicPr>
                      <p:cNvPr id="10" name="Objeto 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91413" y="1206500"/>
                        <a:ext cx="3930650" cy="250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/>
        </p:nvGraphicFramePr>
        <p:xfrm>
          <a:off x="442913" y="4613275"/>
          <a:ext cx="5162550" cy="176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5162476" imgH="1762058" progId="Excel.Sheet.12">
                  <p:link updateAutomatic="1"/>
                </p:oleObj>
              </mc:Choice>
              <mc:Fallback>
                <p:oleObj name="Worksheet" r:id="rId8" imgW="5162476" imgH="1762058" progId="Excel.Sheet.12">
                  <p:link updateAutomatic="1"/>
                  <p:pic>
                    <p:nvPicPr>
                      <p:cNvPr id="11" name="Objeto 1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2913" y="4613275"/>
                        <a:ext cx="5162550" cy="176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3070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CORRALES – SE 01-26/2024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779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ZORRITOS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26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766D06C-0E35-4260-8648-97A212F02F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9" t="13710" r="1342" b="15883"/>
          <a:stretch/>
        </p:blipFill>
        <p:spPr>
          <a:xfrm>
            <a:off x="37995" y="21219"/>
            <a:ext cx="1143608" cy="158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32E61CC-A09E-488B-8A1B-E399D276E0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" t="2063" r="10349"/>
          <a:stretch/>
        </p:blipFill>
        <p:spPr>
          <a:xfrm>
            <a:off x="103633" y="4840631"/>
            <a:ext cx="1140151" cy="1837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9C29E09-976F-42F1-831A-A39B9A2B592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9" r="23943" b="37059"/>
          <a:stretch/>
        </p:blipFill>
        <p:spPr>
          <a:xfrm>
            <a:off x="89512" y="3089133"/>
            <a:ext cx="1040574" cy="1485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B705F42-DD05-4EF8-98B7-8AF3F4874E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2" y="1697352"/>
            <a:ext cx="1040574" cy="1391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3779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(01- 26)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181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SE (01- 26)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26</a:t>
            </a:r>
            <a:endParaRPr lang="es-PE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7796213" y="1400175"/>
          <a:ext cx="4165600" cy="460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655785" imgH="4396653" progId="Excel.Sheet.12">
                  <p:link updateAutomatic="1"/>
                </p:oleObj>
              </mc:Choice>
              <mc:Fallback>
                <p:oleObj name="Worksheet" r:id="rId2" imgW="4655785" imgH="4396653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796213" y="1400175"/>
                        <a:ext cx="4165600" cy="4608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/>
        </p:nvGraphicFramePr>
        <p:xfrm>
          <a:off x="401638" y="3538538"/>
          <a:ext cx="4659312" cy="227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4655785" imgH="2217302" progId="Excel.Sheet.12">
                  <p:link updateAutomatic="1"/>
                </p:oleObj>
              </mc:Choice>
              <mc:Fallback>
                <p:oleObj name="Worksheet" r:id="rId4" imgW="4655785" imgH="2217302" progId="Excel.Sheet.12">
                  <p:link updateAutomatic="1"/>
                  <p:pic>
                    <p:nvPicPr>
                      <p:cNvPr id="7" name="Objeto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1638" y="3538538"/>
                        <a:ext cx="4659312" cy="2278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DAE3F610-511E-199B-DC00-9618C3BD31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996" y="1459354"/>
          <a:ext cx="4656137" cy="161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4655785" imgH="1615645" progId="Excel.Sheet.12">
                  <p:link updateAutomatic="1"/>
                </p:oleObj>
              </mc:Choice>
              <mc:Fallback>
                <p:oleObj name="Worksheet" r:id="rId6" imgW="4655785" imgH="1615645" progId="Excel.Sheet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DAE3F610-511E-199B-DC00-9618C3BD31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2996" y="1459354"/>
                        <a:ext cx="4656137" cy="1616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61167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(01- 26)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26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406400" y="1477963"/>
          <a:ext cx="12287250" cy="3903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8889803" imgH="6004623" progId="Excel.Sheet.12">
                  <p:link updateAutomatic="1"/>
                </p:oleObj>
              </mc:Choice>
              <mc:Fallback>
                <p:oleObj name="Worksheet" r:id="rId2" imgW="18889803" imgH="6004623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6400" y="1477963"/>
                        <a:ext cx="12287250" cy="3903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85620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(01- 26)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26</a:t>
            </a:r>
            <a:endParaRPr lang="es-PE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540774" y="2157413"/>
          <a:ext cx="11355869" cy="2385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7716394" imgH="2758408" progId="Excel.Sheet.12">
                  <p:link updateAutomatic="1"/>
                </p:oleObj>
              </mc:Choice>
              <mc:Fallback>
                <p:oleObj name="Worksheet" r:id="rId2" imgW="17716394" imgH="2758408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0774" y="2157413"/>
                        <a:ext cx="11355869" cy="23850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8768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ZORRITOS –  SE (01- 26)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26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407988" y="1303338"/>
          <a:ext cx="6061075" cy="328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599385" imgH="5737694" progId="Excel.Sheet.12">
                  <p:link updateAutomatic="1"/>
                </p:oleObj>
              </mc:Choice>
              <mc:Fallback>
                <p:oleObj name="Worksheet" r:id="rId2" imgW="10599385" imgH="5737694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7988" y="1303338"/>
                        <a:ext cx="6061075" cy="328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595313" y="4911725"/>
          <a:ext cx="5608637" cy="143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608462" imgH="1432718" progId="Excel.Sheet.12">
                  <p:link updateAutomatic="1"/>
                </p:oleObj>
              </mc:Choice>
              <mc:Fallback>
                <p:oleObj name="Worksheet" r:id="rId4" imgW="5608462" imgH="1432718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5313" y="4911725"/>
                        <a:ext cx="5608637" cy="143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7788275" y="1350963"/>
          <a:ext cx="3530600" cy="213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577840" imgH="3367740" progId="Excel.Sheet.12">
                  <p:link updateAutomatic="1"/>
                </p:oleObj>
              </mc:Choice>
              <mc:Fallback>
                <p:oleObj name="Worksheet" r:id="rId6" imgW="5577840" imgH="3367740" progId="Excel.Sheet.12">
                  <p:link updateAutomatic="1"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788275" y="1350963"/>
                        <a:ext cx="3530600" cy="2130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/>
        </p:nvGraphicFramePr>
        <p:xfrm>
          <a:off x="7267575" y="3668713"/>
          <a:ext cx="4665663" cy="281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8534116" imgH="5150962" progId="Excel.Sheet.12">
                  <p:link updateAutomatic="1"/>
                </p:oleObj>
              </mc:Choice>
              <mc:Fallback>
                <p:oleObj name="Worksheet" r:id="rId8" imgW="8534116" imgH="5150962" progId="Excel.Sheet.12">
                  <p:link updateAutomatic="1"/>
                  <p:pic>
                    <p:nvPicPr>
                      <p:cNvPr id="11" name="Objeto 1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267575" y="3668713"/>
                        <a:ext cx="4665663" cy="2817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449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20C0044-95C7-269F-FE01-AA41E214F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ZORRITOS – SE 01-26/2024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00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(01-26)</a:t>
            </a:r>
            <a:endParaRPr lang="es-PE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SE26</a:t>
            </a:r>
            <a:endParaRPr lang="es-PE" dirty="0"/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56E2DB82-1311-CCCF-467D-42B71DB178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0910057"/>
              </p:ext>
            </p:extLst>
          </p:nvPr>
        </p:nvGraphicFramePr>
        <p:xfrm>
          <a:off x="183936" y="1073984"/>
          <a:ext cx="5215967" cy="2174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324359" imgH="2219447" progId="Excel.Sheet.12">
                  <p:link updateAutomatic="1"/>
                </p:oleObj>
              </mc:Choice>
              <mc:Fallback>
                <p:oleObj name="Worksheet" r:id="rId2" imgW="5324359" imgH="221944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3936" y="1073984"/>
                        <a:ext cx="5215967" cy="21740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1260D3A6-B0DB-BC4D-3A49-90C77376C4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955337"/>
              </p:ext>
            </p:extLst>
          </p:nvPr>
        </p:nvGraphicFramePr>
        <p:xfrm>
          <a:off x="7962900" y="1117600"/>
          <a:ext cx="3670300" cy="526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324359" imgH="7639105" progId="Excel.Sheet.12">
                  <p:link updateAutomatic="1"/>
                </p:oleObj>
              </mc:Choice>
              <mc:Fallback>
                <p:oleObj name="Worksheet" r:id="rId4" imgW="5324359" imgH="763910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62900" y="1117600"/>
                        <a:ext cx="3670300" cy="5265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C656A5E7-3FEA-AD16-8E75-30F99F2E2B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646723"/>
              </p:ext>
            </p:extLst>
          </p:nvPr>
        </p:nvGraphicFramePr>
        <p:xfrm>
          <a:off x="671513" y="3411538"/>
          <a:ext cx="3937000" cy="293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324359" imgH="3962274" progId="Excel.Sheet.12">
                  <p:link updateAutomatic="1"/>
                </p:oleObj>
              </mc:Choice>
              <mc:Fallback>
                <p:oleObj name="Worksheet" r:id="rId6" imgW="5324359" imgH="396227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1513" y="3411538"/>
                        <a:ext cx="3937000" cy="2932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8596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686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(01-26)</a:t>
            </a:r>
            <a:endParaRPr lang="es-PE" sz="3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SE26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041B2EA6-5008-001D-A629-AC5ED18DFB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822210"/>
              </p:ext>
            </p:extLst>
          </p:nvPr>
        </p:nvGraphicFramePr>
        <p:xfrm>
          <a:off x="874713" y="1092200"/>
          <a:ext cx="10442575" cy="494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6087682" imgH="7629678" progId="Excel.Sheet.12">
                  <p:link updateAutomatic="1"/>
                </p:oleObj>
              </mc:Choice>
              <mc:Fallback>
                <p:oleObj name="Worksheet" r:id="rId2" imgW="16087682" imgH="762967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74713" y="1092200"/>
                        <a:ext cx="10442575" cy="4948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6046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686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(01-26)</a:t>
            </a:r>
            <a:endParaRPr lang="es-PE" sz="3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SE26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75F48F05-65A8-5917-61DB-3E5AFDCF0B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832699"/>
              </p:ext>
            </p:extLst>
          </p:nvPr>
        </p:nvGraphicFramePr>
        <p:xfrm>
          <a:off x="635533" y="1724411"/>
          <a:ext cx="11094032" cy="2897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6087682" imgH="4200584" progId="Excel.Sheet.12">
                  <p:link updateAutomatic="1"/>
                </p:oleObj>
              </mc:Choice>
              <mc:Fallback>
                <p:oleObj name="Worksheet" r:id="rId2" imgW="16087682" imgH="420058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35533" y="1724411"/>
                        <a:ext cx="11094032" cy="2897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6377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ZARUMILLA –  </a:t>
            </a:r>
            <a:r>
              <a:rPr lang="es-PE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 (01-26)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SE26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5059F315-08DB-FCC3-71FF-4F0F767E04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474765"/>
              </p:ext>
            </p:extLst>
          </p:nvPr>
        </p:nvGraphicFramePr>
        <p:xfrm>
          <a:off x="7959725" y="1263650"/>
          <a:ext cx="3011488" cy="198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314903" imgH="3505263" progId="Excel.Sheet.12">
                  <p:link updateAutomatic="1"/>
                </p:oleObj>
              </mc:Choice>
              <mc:Fallback>
                <p:oleObj name="Worksheet" r:id="rId2" imgW="5314903" imgH="350526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959725" y="1263650"/>
                        <a:ext cx="3011488" cy="198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CC733CD3-34DA-9B0D-782B-F138161676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440845"/>
              </p:ext>
            </p:extLst>
          </p:nvPr>
        </p:nvGraphicFramePr>
        <p:xfrm>
          <a:off x="664732" y="4631936"/>
          <a:ext cx="4905375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4905279" imgH="1838227" progId="Excel.Sheet.12">
                  <p:link updateAutomatic="1"/>
                </p:oleObj>
              </mc:Choice>
              <mc:Fallback>
                <p:oleObj name="Worksheet" r:id="rId4" imgW="4905279" imgH="183822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4732" y="4631936"/>
                        <a:ext cx="4905375" cy="183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C018B6DB-B289-1629-3123-CDCC022289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582089"/>
              </p:ext>
            </p:extLst>
          </p:nvPr>
        </p:nvGraphicFramePr>
        <p:xfrm>
          <a:off x="393486" y="1306901"/>
          <a:ext cx="5447868" cy="333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0114955" imgH="6201223" progId="Excel.Sheet.12">
                  <p:link updateAutomatic="1"/>
                </p:oleObj>
              </mc:Choice>
              <mc:Fallback>
                <p:oleObj name="Worksheet" r:id="rId6" imgW="10114955" imgH="620122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3486" y="1306901"/>
                        <a:ext cx="5447868" cy="3339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618920"/>
              </p:ext>
            </p:extLst>
          </p:nvPr>
        </p:nvGraphicFramePr>
        <p:xfrm>
          <a:off x="6869811" y="3586545"/>
          <a:ext cx="4962609" cy="2933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8" imgW="7942961" imgH="4693920" progId="Excel.Sheet.12">
                  <p:link updateAutomatic="1"/>
                </p:oleObj>
              </mc:Choice>
              <mc:Fallback>
                <p:oleObj name="Hoja de cálculo" r:id="rId8" imgW="7942961" imgH="469392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869811" y="3586545"/>
                        <a:ext cx="4962609" cy="29331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1464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B32B23D-E3C3-A25E-C4AF-B77785F25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8631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ZARUMILLA – SE 01-26/2024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63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624667" y="0"/>
            <a:ext cx="9567333" cy="695013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343024" y="5269130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PAMPA GRANDE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26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91" y="600728"/>
            <a:ext cx="2050377" cy="152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279399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25" y="94795"/>
            <a:ext cx="1140863" cy="1521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90" y="1685738"/>
            <a:ext cx="1095999" cy="146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3" y="3257215"/>
            <a:ext cx="1307507" cy="1743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653" y="5068685"/>
            <a:ext cx="1128044" cy="1504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uadroTexto 1"/>
          <p:cNvSpPr txBox="1"/>
          <p:nvPr/>
        </p:nvSpPr>
        <p:spPr>
          <a:xfrm>
            <a:off x="9287933" y="6550223"/>
            <a:ext cx="3496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LIC. OBST. ERICA ALONZO ESPINOZA</a:t>
            </a:r>
            <a:endParaRPr lang="es-PE" sz="1400" dirty="0"/>
          </a:p>
        </p:txBody>
      </p:sp>
    </p:spTree>
    <p:extLst>
      <p:ext uri="{BB962C8B-B14F-4D97-AF65-F5344CB8AC3E}">
        <p14:creationId xmlns:p14="http://schemas.microsoft.com/office/powerpoint/2010/main" val="3224554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(01-26)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77346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581</Words>
  <Application>Microsoft Office PowerPoint</Application>
  <PresentationFormat>Panorámica</PresentationFormat>
  <Paragraphs>63</Paragraphs>
  <Slides>28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Vínculos</vt:lpstr>
      </vt:variant>
      <vt:variant>
        <vt:i4>36</vt:i4>
      </vt:variant>
      <vt:variant>
        <vt:lpstr>Títulos de diapositiva</vt:lpstr>
      </vt:variant>
      <vt:variant>
        <vt:i4>28</vt:i4>
      </vt:variant>
    </vt:vector>
  </HeadingPairs>
  <TitlesOfParts>
    <vt:vector size="71" baseType="lpstr">
      <vt:lpstr>Arial</vt:lpstr>
      <vt:lpstr>Arial Narrow</vt:lpstr>
      <vt:lpstr>Arial Rounded MT Bold</vt:lpstr>
      <vt:lpstr>Calibri</vt:lpstr>
      <vt:lpstr>Calibri Light</vt:lpstr>
      <vt:lpstr>Cambria</vt:lpstr>
      <vt:lpstr>Tema de Office</vt:lpstr>
      <vt:lpstr>file:///F:\SALA_ZARUMILLA\Sala_situacional_ZA-Plantilla.xlsx!TRABAJO!F13C1:F19C5</vt:lpstr>
      <vt:lpstr>file:///F:\SALA_ZARUMILLA\Sala_situacional_ZA-Plantilla.xlsx!TRABAJO!F58C1:F86C5</vt:lpstr>
      <vt:lpstr>file:///F:\SALA_ZARUMILLA\Sala_situacional_ZA-Plantilla.xlsx!TRABAJO!F119C1:F135C5</vt:lpstr>
      <vt:lpstr>file:///F:\SALA_ZARUMILLA\Sala_situacional_ZA-Plantilla.xlsx!TRABAJO2!F35C1:F59C28</vt:lpstr>
      <vt:lpstr>file:///F:\SALA_ZARUMILLA\Sala_situacional_ZA-Plantilla.xlsx!TRABAJO2!F88C1:F101C28</vt:lpstr>
      <vt:lpstr>file:///F:\SALA_ZARUMILLA\Sala_situacional_ZA-Plantilla.xlsx!TRABAJO!%5bSala_situacional_ZA-Plantilla.xlsx%5dTRABAJO%20Gráfico%202</vt:lpstr>
      <vt:lpstr>file:///F:\SALA_ZARUMILLA\Sala_situacional_ZA-Plantilla.xlsx!TRABAJO!F13C9:F17C14</vt:lpstr>
      <vt:lpstr>file:///F:\SALA_ZARUMILLA\Sala_situacional_ZA-Plantilla.xlsx!TRABAJO3!%5bSala_situacional_ZA-Plantilla.xlsx%5dTRABAJO3%20Gráfico%201</vt:lpstr>
      <vt:lpstr>file:///E:\SALA_ZARUMILLA\Sala_situacional_ZA-26%20-%20copia.xlsx!TRABAJO3!%5bSala_situacional_ZA-26%20-%20copia.xlsx%5dTRABAJO3%20Gráfico%202</vt:lpstr>
      <vt:lpstr>file:///C:\Users\cdcpe\OneDrive\Escritorio\SALA_PAMPA_GRANDE\sala_situacional.xlsx!TRABAJO!F15C1:F21C5</vt:lpstr>
      <vt:lpstr>file:///C:\Users\cdcpe\OneDrive\Escritorio\SALA_PAMPA_GRANDE\sala_situacional.xlsx!TRABAJO!F77C1:F107C5</vt:lpstr>
      <vt:lpstr>file:///C:\Users\cdcpe\OneDrive\Escritorio\SALA_PAMPA_GRANDE\sala_situacional.xlsx!TRABAJO!F133C1:F146C5</vt:lpstr>
      <vt:lpstr>file:///C:\Users\cdcpe\OneDrive\Escritorio\SALA_PAMPA_GRANDE\sala_situacional.xlsx!TRABAJO2!F42C1:F69C28</vt:lpstr>
      <vt:lpstr>file:///C:\Users\cdcpe\OneDrive\Escritorio\SALA_PAMPA_GRANDE\sala_situacional.xlsx!TRABAJO2!F101C1:F115C28</vt:lpstr>
      <vt:lpstr>file:///C:\Users\cdcpe\OneDrive\Escritorio\SALA_PAMPA_GRANDE\sala_situacional.xlsx!TRABAJO!%5bsala_situacional.xlsx%5dTRABAJO%20Gráfico%202</vt:lpstr>
      <vt:lpstr>file:///C:\Users\cdcpe\OneDrive\Escritorio\SALA_PAMPA_GRANDE\sala_situacional.xlsx!TRABAJO3!%5bsala_situacional.xlsx%5dTRABAJO3%20Gráfico%202</vt:lpstr>
      <vt:lpstr>file:///C:\Users\cdcpe\OneDrive\Escritorio\SALA_PAMPA_GRANDE\sala_situacional.xlsx!TRABAJO3!%5bsala_situacional.xlsx%5dTRABAJO3%20Gráfico%201</vt:lpstr>
      <vt:lpstr>file:///C:\Users\cdcpe\OneDrive\Escritorio\SALA_PAMPA_GRANDE\sala_situacional.xlsx!TRABAJO!F15C9:F19C14</vt:lpstr>
      <vt:lpstr>file:///F:\SALA_%20CORRALES\sala_situacional%20-%20SE...xlsx!TRABAJO!F14C1:F20C7</vt:lpstr>
      <vt:lpstr>file:///F:\SALA_%20CORRALES\sala_situacional%20-%20SE...xlsx!TRABAJO!F49C1:F71C23</vt:lpstr>
      <vt:lpstr>file:///F:\SALA_%20CORRALES\sala_situacional%20-%20SE...xlsx!TRABAJO!F94C1:F108C23</vt:lpstr>
      <vt:lpstr>file:///F:\SALA_%20CORRALES\sala_situacional%20-%20SE...xlsx!TRABAJO2!F35C1:F55C54</vt:lpstr>
      <vt:lpstr>file:///F:\SALA_%20CORRALES\sala_situacional%20-%20SE...xlsx!TRABAJO2!F87C1:F100C54</vt:lpstr>
      <vt:lpstr>file:///F:\SALA_%20CORRALES\sala_situacional%20-%20SE...xlsx!TRABAJO3!%5bsala_situacional%20-%20SE...xlsx%5dTRABAJO3%20Gráfico%201</vt:lpstr>
      <vt:lpstr>file:///F:\SALA_%20CORRALES\sala_situacional%20-%20SE...xlsx!TRABAJO3!%5bsala_situacional%20-%20SE...xlsx%5dTRABAJO3%20Gráfico%202</vt:lpstr>
      <vt:lpstr>file:///F:\SALA_%20CORRALES\sala_situacional%20-%20SE...xlsx!TRABAJO!%5bsala_situacional%20-%20SE...xlsx%5dTRABAJO%20Gráfico%202</vt:lpstr>
      <vt:lpstr>file:///F:\SALA_%20CORRALES\sala_situacional%20-%20SE...xlsx!TRABAJO!F12C9:F16C14</vt:lpstr>
      <vt:lpstr>file:///C:\SALA%20ZORRITOS\sala_situacional.%20-25%20-ZO.xlsx!TRABAJO!F48C1:F71C5</vt:lpstr>
      <vt:lpstr>file:///C:\SALA%20ZORRITOS\sala_situacional.%20-25%20-ZO.xlsx!TRABAJO!F93C1:F104C5</vt:lpstr>
      <vt:lpstr>file:///C:\SALA%20ZORRITOS\sala_situacional.%20-25%20-ZO.xlsx!TRABAJO!F12C1:F17C5</vt:lpstr>
      <vt:lpstr>file:///C:\SALA%20ZORRITOS\sala_situacional.%20-25%20-ZO.xlsx!TRABAJO2!F35C1:F56C31</vt:lpstr>
      <vt:lpstr>file:///C:\SALA%20ZORRITOS\sala_situacional.%20-25%20-ZO.xlsx!TRABAJO2!F92C1:F103C27</vt:lpstr>
      <vt:lpstr>file:///C:\SALA%20ZORRITOS\sala_situacional..xlsx!TRABAJO3!%5bsala_situacional..xlsx%5dTRABAJO3%20Gráfico%201</vt:lpstr>
      <vt:lpstr>file:///C:\SALA%20ZORRITOS\sala_situacional..xlsx!TRABAJO!F12C9:F16C14</vt:lpstr>
      <vt:lpstr>file:///C:\SALA%20ZORRITOS\sala_situacional..xlsx!TRABAJO!%5bsala_situacional..xlsx%5dTRABAJO%20Gráfico%202</vt:lpstr>
      <vt:lpstr>file:///C:\SALA%20ZORRITOS\sala_situacional..xlsx!TRABAJO3!%5bsala_situacional..xlsx%5dTRABAJO3%20Gráfico%202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115</cp:revision>
  <cp:lastPrinted>2024-03-20T23:17:57Z</cp:lastPrinted>
  <dcterms:created xsi:type="dcterms:W3CDTF">2023-06-21T15:50:33Z</dcterms:created>
  <dcterms:modified xsi:type="dcterms:W3CDTF">2024-08-08T14:05:00Z</dcterms:modified>
</cp:coreProperties>
</file>