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09" autoAdjust="0"/>
  </p:normalViewPr>
  <p:slideViewPr>
    <p:cSldViewPr snapToGrid="0">
      <p:cViewPr varScale="1">
        <p:scale>
          <a:sx n="98" d="100"/>
          <a:sy n="98" d="100"/>
        </p:scale>
        <p:origin x="1014" y="7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18/12/2024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8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file:///C:\SALA_%20CORRALES\sala_situacional%20-%20SE%2048%20C.xlsx!canal!%5bsala_situacional%20-%20SE%2048%20C.xlsx%5dcanal%202%20Gr&#225;fic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file:///C:\SALA_%20CORRALES\sala_situacional%20-%20SE%2048%20C.xlsx!TRABAJO!F98C1:F114C5" TargetMode="External"/><Relationship Id="rId7" Type="http://schemas.openxmlformats.org/officeDocument/2006/relationships/oleObject" Target="file:///C:\SALA_%20CORRALES\sala_situacional%20-%20SE%2048%20C.xlsx!TRABAJO!F53C1:F77C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oleObject" Target="file:///C:\SALA_%20CORRALES\sala_situacional%20-%20SE%2048%20C.xlsx!TRABAJO!F14C1:F20C5" TargetMode="Externa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file:///C:\SALA_%20CORRALES\sala_situacional%20-%20SE%2048%20C.xlsx!TRABAJO2!F35C1:F57C51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file:///C:\SALA_%20CORRALES\sala_situacional%20-%20SE%2048%20C.xlsx!TRABAJO2!F89C1:F102C51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%20CORRALES\sala_situacional%20-%20SE%2048%20C.xlsx!TRABAJO3!%5bsala_situacional%20-%20SE%2048%20C.xlsx%5dTRABAJO3%20Gr&#225;fico%201" TargetMode="External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file:///C:\SALA_%20CORRALES\sala_situacional%20-%20SE%2028%20C.xlsx!TRABAJO!F6C18:F10C23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48%20C.xlsx!TRABAJO!F12C9:F16C14" TargetMode="External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file:///C:\SALA_%20CORRALES\sala_situacional%20-%20SE%2048%20C.xlsx!TRABAJO3!%5bsala_situacional%20-%20SE%2048%20C.xlsx%5dTRABAJO3%20Gr&#225;fico%202" TargetMode="External"/><Relationship Id="rId4" Type="http://schemas.openxmlformats.org/officeDocument/2006/relationships/oleObject" Target="file:///C:\SALA_%20CORRALES\sala_situacional%20-%20SE%2048%20C.xlsx!TRABAJO!%5bsala_situacional%20-%20SE%2048%20C.xlsx%5dTRABAJO%20Gr&#225;fico%202" TargetMode="External"/><Relationship Id="rId9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file:///C:\SALA_ZARUMILLA\Sala_situacional_ZA-48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48.xlsx!TRABAJO!F121C1:F136C5" TargetMode="External"/><Relationship Id="rId5" Type="http://schemas.openxmlformats.org/officeDocument/2006/relationships/image" Target="../media/image10.emf"/><Relationship Id="rId4" Type="http://schemas.openxmlformats.org/officeDocument/2006/relationships/oleObject" Target="file:///C:\SALA_ZARUMILLA\Sala_situacional_ZA-48.xlsx!TRABAJO!F58C1:F87C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file:///C:\SALA_ZARUMILLA\Sala_situacional_ZA-48.xlsx!TRABAJO2!F35C1:F59C51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file:///C:\SALA_ZARUMILLA\Sala_situacional_ZA-48.xlsx!TRABAJO2!F87C1:F101C51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ZARUMILLA\Sala_situacional_ZA-48.xlsx!TRABAJO!%5bSala_situacional_ZA-48.xlsx%5dTRABAJO%20Gr&#225;fico%202" TargetMode="External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file:///C:\SALA_ZARUMILLA\Sala_situacional_ZA-48.xlsx!TRABAJO3!%5bSala_situacional_ZA-48.xlsx%5dTRABAJO3%20Gr&#225;fico%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48.xlsx!TRABAJO!F13C9:F17C14" TargetMode="External"/><Relationship Id="rId5" Type="http://schemas.openxmlformats.org/officeDocument/2006/relationships/image" Target="../media/image15.emf"/><Relationship Id="rId4" Type="http://schemas.openxmlformats.org/officeDocument/2006/relationships/oleObject" Target="file:///C:\SALA_ZARUMILLA\Sala_situacional_ZA-48.xlsx!TRABAJO3!%5bSala_situacional_ZA-48.xlsx%5dTRABAJO3%20Gr&#225;fico%202" TargetMode="External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49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(01-49)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974704-D369-C590-B049-3CFEDFE7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7" y="1190169"/>
            <a:ext cx="5128260" cy="17830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33835F-F3F4-AE15-C346-E8464C7A6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600" y="1290689"/>
            <a:ext cx="5128259" cy="544067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EA9389-2E45-F0AD-A96E-77A4706ED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27" y="3411027"/>
            <a:ext cx="512826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(01-49)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EF4B5F-3C00-BC75-2481-A73B1E51E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4" y="1492898"/>
            <a:ext cx="11966572" cy="45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35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(01-49)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7ADA91-BA3E-8880-79CB-DA027F20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6" y="1977528"/>
            <a:ext cx="11980507" cy="31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(01-49)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</a:p>
          <a:p>
            <a:pPr algn="l"/>
            <a:endParaRPr lang="es-PE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F92E2A-5837-3480-2AB2-90B62FA1C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1" y="1405473"/>
            <a:ext cx="6096000" cy="27139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E13413-A015-FFDA-1ABD-446354B48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05" y="1305346"/>
            <a:ext cx="4102783" cy="24790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40FE45-9CBF-A603-73C9-EB2321BB1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11" y="4819326"/>
            <a:ext cx="5882640" cy="12664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97A7E7-ECF3-49C2-BFE3-5EED788C2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332" y="4119465"/>
            <a:ext cx="5583929" cy="248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9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E17B-99E9-67B5-7A13-CFD470EC26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(01-49)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A3F1F108-FC42-9E63-06BD-756B42CC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1DA442-9E41-3690-B036-EAF3A558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30" y="1151452"/>
            <a:ext cx="8889427" cy="57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2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42D0939-3A9F-A1F4-21D7-505836627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7" y="148014"/>
            <a:ext cx="11900905" cy="670998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MAPAS DE RIESGO DE FIEBRE POR VIRUS DENGUE EN LA MICRORED DE PAMPA GRANDE – SE 01-49/2024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18C1F75-2958-10A5-C78D-20897B0C7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4025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1231881" y="0"/>
            <a:ext cx="9348133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1948841" y="536605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232569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49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2291975" y="137074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3" y="3308519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8293922" y="311366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9" y="27282"/>
            <a:ext cx="1178582" cy="114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F650B8-9403-4B60-B13A-3C6A66BC1D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5545" r="19907" b="19492"/>
          <a:stretch/>
        </p:blipFill>
        <p:spPr>
          <a:xfrm>
            <a:off x="94360" y="1030403"/>
            <a:ext cx="1071907" cy="114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141166" y="3447364"/>
            <a:ext cx="1125571" cy="8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160798" y="5675729"/>
            <a:ext cx="1005469" cy="12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F36C9C-6B1A-43B7-B2B0-CB7C444E1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" y="4431816"/>
            <a:ext cx="657938" cy="117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643501-2BAB-48A1-99D9-317F58B9E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2222649"/>
            <a:ext cx="1266738" cy="95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61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167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2B76687-8D1A-7C21-C887-C98A0E6BE1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9113" y="388938"/>
          <a:ext cx="9264650" cy="607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62523" imgH="4175776" progId="Excel.Sheet.12">
                  <p:link updateAutomatic="1"/>
                </p:oleObj>
              </mc:Choice>
              <mc:Fallback>
                <p:oleObj name="Worksheet" r:id="rId2" imgW="6362523" imgH="4175776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2B76687-8D1A-7C21-C887-C98A0E6BE1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9113" y="388938"/>
                        <a:ext cx="9264650" cy="607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1DDE4BB-3578-68B0-2609-C48D0D59F3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224" y="3148012"/>
          <a:ext cx="5440363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40893" imgH="3345141" progId="Excel.Sheet.12">
                  <p:link updateAutomatic="1"/>
                </p:oleObj>
              </mc:Choice>
              <mc:Fallback>
                <p:oleObj name="Worksheet" r:id="rId3" imgW="5440893" imgH="3345141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B1DDE4BB-3578-68B0-2609-C48D0D59F3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4" y="3148012"/>
                        <a:ext cx="5440363" cy="334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5DECD71-64CE-F688-D220-E9A44829FB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224" y="1257866"/>
          <a:ext cx="5440363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440893" imgH="1722246" progId="Excel.Sheet.12">
                  <p:link updateAutomatic="1"/>
                </p:oleObj>
              </mc:Choice>
              <mc:Fallback>
                <p:oleObj name="Worksheet" r:id="rId5" imgW="5440893" imgH="1722246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D5DECD71-64CE-F688-D220-E9A44829F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224" y="1257866"/>
                        <a:ext cx="5440363" cy="172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3DEE059-E43B-D590-4133-85D27E80AB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3904" y="1312166"/>
          <a:ext cx="4794940" cy="5312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40893" imgH="6027223" progId="Excel.Sheet.12">
                  <p:link updateAutomatic="1"/>
                </p:oleObj>
              </mc:Choice>
              <mc:Fallback>
                <p:oleObj name="Worksheet" r:id="rId7" imgW="5440893" imgH="6027223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13DEE059-E43B-D590-4133-85D27E80A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23904" y="1312166"/>
                        <a:ext cx="4794940" cy="5312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(01-49)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6494DEE-98B8-7180-4A23-005694DE05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955" y="1684200"/>
          <a:ext cx="11555387" cy="4080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241046" imgH="18790778" progId="Excel.Sheet.12">
                  <p:link updateAutomatic="1"/>
                </p:oleObj>
              </mc:Choice>
              <mc:Fallback>
                <p:oleObj name="Worksheet" r:id="rId2" imgW="53241046" imgH="18790778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96494DEE-98B8-7180-4A23-005694DE0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955" y="1684200"/>
                        <a:ext cx="11555387" cy="4080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713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BDEF13F-64DD-AE94-8AD1-9838C73C2B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142" y="2004142"/>
          <a:ext cx="11639715" cy="2352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241046" imgH="10751781" progId="Excel.Sheet.12">
                  <p:link updateAutomatic="1"/>
                </p:oleObj>
              </mc:Choice>
              <mc:Fallback>
                <p:oleObj name="Worksheet" r:id="rId2" imgW="53241046" imgH="10751781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BDEF13F-64DD-AE94-8AD1-9838C73C2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6142" y="2004142"/>
                        <a:ext cx="11639715" cy="2352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066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(01-49)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879475" y="5319713"/>
          <a:ext cx="41925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62535" imgH="921886" progId="Excel.Sheet.12">
                  <p:link updateAutomatic="1"/>
                </p:oleObj>
              </mc:Choice>
              <mc:Fallback>
                <p:oleObj name="Worksheet" r:id="rId2" imgW="4762535" imgH="921886" progId="Excel.Sheet.12">
                  <p:link updateAutomatic="1"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9475" y="5319713"/>
                        <a:ext cx="4192588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FD5279C-1FD0-3409-129D-E392107F7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8063" y="1193800"/>
          <a:ext cx="3879850" cy="226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767950" imgH="3367740" progId="Excel.Sheet.12">
                  <p:link updateAutomatic="1"/>
                </p:oleObj>
              </mc:Choice>
              <mc:Fallback>
                <p:oleObj name="Worksheet" r:id="rId4" imgW="5767950" imgH="336774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3FD5279C-1FD0-3409-129D-E392107F76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58063" y="1193800"/>
                        <a:ext cx="3879850" cy="226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31B2D8B-378C-EB3A-B438-68E3C6BF7C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096" y="4543881"/>
          <a:ext cx="5762852" cy="1637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34142" imgH="1516293" progId="Excel.Sheet.12">
                  <p:link updateAutomatic="1"/>
                </p:oleObj>
              </mc:Choice>
              <mc:Fallback>
                <p:oleObj name="Worksheet" r:id="rId6" imgW="5334142" imgH="1516293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31B2D8B-378C-EB3A-B438-68E3C6BF7C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096" y="4543881"/>
                        <a:ext cx="5762852" cy="1637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96F688D4-C78D-CD91-C186-F31385C34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702" y="1471544"/>
          <a:ext cx="5980699" cy="3021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3189901" imgH="6659580" progId="Excel.Sheet.12">
                  <p:link updateAutomatic="1"/>
                </p:oleObj>
              </mc:Choice>
              <mc:Fallback>
                <p:oleObj name="Worksheet" r:id="rId8" imgW="13189901" imgH="6659580" progId="Excel.Sheet.12">
                  <p:link updateAutomatic="1"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96F688D4-C78D-CD91-C186-F31385C341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702" y="1471544"/>
                        <a:ext cx="5980699" cy="3021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F061C5DC-3E82-0618-F1AA-A4F24FC458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6054" y="3429000"/>
          <a:ext cx="5862951" cy="3198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12870074" imgH="7017759" progId="Excel.Sheet.12">
                  <p:link updateAutomatic="1"/>
                </p:oleObj>
              </mc:Choice>
              <mc:Fallback>
                <p:oleObj name="Worksheet" r:id="rId10" imgW="12870074" imgH="7017759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F061C5DC-3E82-0618-F1AA-A4F24FC458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86054" y="3429000"/>
                        <a:ext cx="5862951" cy="3198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6105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95534" y="0"/>
            <a:ext cx="12096466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01-49/2024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5D06B3-7B06-EAAB-168F-DA6F5C2BF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60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49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299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418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(01- 49)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49</a:t>
            </a: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14ECBE-002A-CD1F-E8FE-6EFD2AAE3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31" y="1691640"/>
            <a:ext cx="5623560" cy="17373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0D95E61-6659-71BB-69B8-1F62BCBFF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31" y="3890362"/>
            <a:ext cx="5623560" cy="22250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326250-23FE-E54A-FF39-9DE189049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711" y="1893922"/>
            <a:ext cx="5623560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1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49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D4867BF-B047-E775-6884-26A64AE07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0" y="2258008"/>
            <a:ext cx="11579289" cy="31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3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(01- 49)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49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ADAE9D4-5CA4-9386-E456-CDEF389487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185" y="1324948"/>
          <a:ext cx="11047444" cy="4749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826960" imgH="5204263" progId="Excel.Sheet.12">
                  <p:embed/>
                </p:oleObj>
              </mc:Choice>
              <mc:Fallback>
                <p:oleObj name="Worksheet" r:id="rId2" imgW="32826960" imgH="5204263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5ADAE9D4-5CA4-9386-E456-CDEF38948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3185" y="1324948"/>
                        <a:ext cx="11047444" cy="4749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(01- 49)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SE49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9ACE2D-357C-BFF4-BA6F-AC8B8E0A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84" y="1264573"/>
            <a:ext cx="6333882" cy="34841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CF6FE1-E4A7-21CE-F18C-05596E357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02" y="1271217"/>
            <a:ext cx="3738138" cy="22273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B71FC36-F317-6010-220B-2E65F127C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" y="4748733"/>
            <a:ext cx="5615940" cy="155448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1A7CE6D-132D-41DB-A1F0-515BEDDB1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109" y="3806599"/>
            <a:ext cx="4636796" cy="29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1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(01-49)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49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4D273B9-75BE-6254-5F0B-6B6F2FDD24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665227"/>
              </p:ext>
            </p:extLst>
          </p:nvPr>
        </p:nvGraphicFramePr>
        <p:xfrm>
          <a:off x="522890" y="879180"/>
          <a:ext cx="5356225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2224977" progId="Excel.Sheet.12">
                  <p:link updateAutomatic="1"/>
                </p:oleObj>
              </mc:Choice>
              <mc:Fallback>
                <p:oleObj name="Worksheet" r:id="rId2" imgW="5356683" imgH="2224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2890" y="879180"/>
                        <a:ext cx="5356225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552401D-B24B-4F91-486C-B7C9087D8C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582248"/>
              </p:ext>
            </p:extLst>
          </p:nvPr>
        </p:nvGraphicFramePr>
        <p:xfrm>
          <a:off x="6582735" y="1275912"/>
          <a:ext cx="5086375" cy="5500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7924721" progId="Excel.Sheet.12">
                  <p:link updateAutomatic="1"/>
                </p:oleObj>
              </mc:Choice>
              <mc:Fallback>
                <p:oleObj name="Worksheet" r:id="rId4" imgW="5356683" imgH="792472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82735" y="1275912"/>
                        <a:ext cx="5086375" cy="5500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9E4FB4E-509F-4440-DAAF-7956529C74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822981"/>
              </p:ext>
            </p:extLst>
          </p:nvPr>
        </p:nvGraphicFramePr>
        <p:xfrm>
          <a:off x="649795" y="3189920"/>
          <a:ext cx="5086375" cy="340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589044" progId="Excel.Sheet.12">
                  <p:link updateAutomatic="1"/>
                </p:oleObj>
              </mc:Choice>
              <mc:Fallback>
                <p:oleObj name="Worksheet" r:id="rId6" imgW="5356683" imgH="35890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9795" y="3189920"/>
                        <a:ext cx="5086375" cy="3408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D7F5DF-B3A3-367C-279B-E0840F00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22" y="1271545"/>
            <a:ext cx="9655107" cy="51000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D9A69A-3CD2-0D3F-1B00-172F090E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5590"/>
            <a:ext cx="1219200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4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69AC769-9E9B-0BF8-9804-6DFE2DB85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97" y="1099226"/>
            <a:ext cx="10301590" cy="565177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D943AE-404B-0354-CF3C-5B09ABFF0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4229"/>
            <a:ext cx="1219200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(01-49)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49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B7CB5AE-AD0C-7BD7-2E99-800113B335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608135"/>
              </p:ext>
            </p:extLst>
          </p:nvPr>
        </p:nvGraphicFramePr>
        <p:xfrm>
          <a:off x="192567" y="868621"/>
          <a:ext cx="11660558" cy="3426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1965723" imgH="8572429" progId="Excel.Sheet.12">
                  <p:link updateAutomatic="1"/>
                </p:oleObj>
              </mc:Choice>
              <mc:Fallback>
                <p:oleObj name="Worksheet" r:id="rId2" imgW="31965723" imgH="85724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2567" y="868621"/>
                        <a:ext cx="11660558" cy="3426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(01-49)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49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D43BB89-8557-B00C-299C-159E112CE6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40345"/>
              </p:ext>
            </p:extLst>
          </p:nvPr>
        </p:nvGraphicFramePr>
        <p:xfrm>
          <a:off x="254093" y="973618"/>
          <a:ext cx="11760900" cy="209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1965723" imgH="4831159" progId="Excel.Sheet.12">
                  <p:link updateAutomatic="1"/>
                </p:oleObj>
              </mc:Choice>
              <mc:Fallback>
                <p:oleObj name="Worksheet" r:id="rId2" imgW="31965723" imgH="483115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4093" y="973618"/>
                        <a:ext cx="11760900" cy="2099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(01-49)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49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DED33E9-C19E-E3BE-A8FE-E3BDF917F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664636"/>
              </p:ext>
            </p:extLst>
          </p:nvPr>
        </p:nvGraphicFramePr>
        <p:xfrm>
          <a:off x="211635" y="1242254"/>
          <a:ext cx="5884365" cy="3175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40631" imgH="5742661" progId="Excel.Sheet.12">
                  <p:link updateAutomatic="1"/>
                </p:oleObj>
              </mc:Choice>
              <mc:Fallback>
                <p:oleObj name="Worksheet" r:id="rId2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1635" y="1242254"/>
                        <a:ext cx="5884365" cy="3175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ABB4FC7C-C192-D296-CDC1-6A0E14530A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8474"/>
              </p:ext>
            </p:extLst>
          </p:nvPr>
        </p:nvGraphicFramePr>
        <p:xfrm>
          <a:off x="6220046" y="3090696"/>
          <a:ext cx="5971953" cy="3793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014138" imgH="6996897" progId="Excel.Sheet.12">
                  <p:link updateAutomatic="1"/>
                </p:oleObj>
              </mc:Choice>
              <mc:Fallback>
                <p:oleObj name="Worksheet" r:id="rId4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20046" y="3090696"/>
                        <a:ext cx="5971953" cy="3793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91A14C07-708B-31F3-6490-C5A5AAD33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891102"/>
              </p:ext>
            </p:extLst>
          </p:nvPr>
        </p:nvGraphicFramePr>
        <p:xfrm>
          <a:off x="444748" y="4600317"/>
          <a:ext cx="5418137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417926" imgH="1767872" progId="Excel.Sheet.12">
                  <p:link updateAutomatic="1"/>
                </p:oleObj>
              </mc:Choice>
              <mc:Fallback>
                <p:oleObj name="Worksheet" r:id="rId6" imgW="5417926" imgH="17678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748" y="4600317"/>
                        <a:ext cx="5418137" cy="176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A9741CB5-CBE2-8428-8342-14EF2C5AE7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024727"/>
              </p:ext>
            </p:extLst>
          </p:nvPr>
        </p:nvGraphicFramePr>
        <p:xfrm>
          <a:off x="7442792" y="1190169"/>
          <a:ext cx="3350946" cy="1900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702998" imgH="3332972" progId="Excel.Sheet.12">
                  <p:link updateAutomatic="1"/>
                </p:oleObj>
              </mc:Choice>
              <mc:Fallback>
                <p:oleObj name="Worksheet" r:id="rId8" imgW="5702998" imgH="33329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42792" y="1190169"/>
                        <a:ext cx="3350946" cy="1900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C7130F9-2704-ADB2-C673-E46EF8749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0"/>
            <a:ext cx="12163425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01-49/2024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624667" y="0"/>
            <a:ext cx="9567333" cy="69501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43024" y="526913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49</a:t>
            </a:r>
            <a:endParaRPr lang="es-P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91" y="600728"/>
            <a:ext cx="2050377" cy="15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279399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5" y="94795"/>
            <a:ext cx="1140863" cy="15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/>
          <a:stretch/>
        </p:blipFill>
        <p:spPr>
          <a:xfrm>
            <a:off x="279399" y="3147069"/>
            <a:ext cx="1192298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53" y="5068685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9A44B-7E04-795B-8B13-5FAAD241B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180"/>
          <a:stretch/>
        </p:blipFill>
        <p:spPr>
          <a:xfrm>
            <a:off x="423401" y="1710741"/>
            <a:ext cx="904293" cy="131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843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hemos contra el Dengue - Asociación Española">
            <a:extLst>
              <a:ext uri="{FF2B5EF4-FFF2-40B4-BE49-F238E27FC236}">
                <a16:creationId xmlns:a16="http://schemas.microsoft.com/office/drawing/2014/main" id="{EDBB697F-20F7-881D-90A2-D49DD4E9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53" y="1520889"/>
            <a:ext cx="8523903" cy="51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0" y="398699"/>
            <a:ext cx="12027467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DENGUE - 2024</a:t>
            </a:r>
            <a:br>
              <a:rPr lang="es-PE" dirty="0"/>
            </a:br>
            <a:r>
              <a:rPr lang="es-PE" dirty="0"/>
              <a:t>MICRORED DE PAMPA GRANDE –  SE (01-49)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95474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585</Words>
  <Application>Microsoft Office PowerPoint</Application>
  <PresentationFormat>Panorámica</PresentationFormat>
  <Paragraphs>63</Paragraphs>
  <Slides>31</Slides>
  <Notes>2</Notes>
  <HiddenSlides>0</HiddenSlides>
  <MMClips>0</MMClips>
  <ScaleCrop>false</ScaleCrop>
  <HeadingPairs>
    <vt:vector size="10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20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59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file:///C:\SALA_ZARUMILLA\Sala_situacional_ZA-48.xlsx!TRABAJO!F13C1:F19C5</vt:lpstr>
      <vt:lpstr>file:///C:\SALA_ZARUMILLA\Sala_situacional_ZA-48.xlsx!TRABAJO!F58C1:F87C5</vt:lpstr>
      <vt:lpstr>file:///C:\SALA_ZARUMILLA\Sala_situacional_ZA-48.xlsx!TRABAJO!F121C1:F136C5</vt:lpstr>
      <vt:lpstr>file:///C:\SALA_ZARUMILLA\Sala_situacional_ZA-48.xlsx!TRABAJO2!F35C1:F59C51</vt:lpstr>
      <vt:lpstr>file:///C:\SALA_ZARUMILLA\Sala_situacional_ZA-48.xlsx!TRABAJO2!F87C1:F101C51</vt:lpstr>
      <vt:lpstr>file:///C:\SALA_ZARUMILLA\Sala_situacional_ZA-48.xlsx!TRABAJO3!%5bSala_situacional_ZA-48.xlsx%5dTRABAJO3%20Gráfico%201</vt:lpstr>
      <vt:lpstr>file:///C:\SALA_ZARUMILLA\Sala_situacional_ZA-48.xlsx!TRABAJO3!%5bSala_situacional_ZA-48.xlsx%5dTRABAJO3%20Gráfico%202</vt:lpstr>
      <vt:lpstr>file:///C:\SALA_ZARUMILLA\Sala_situacional_ZA-48.xlsx!TRABAJO!F13C9:F17C14</vt:lpstr>
      <vt:lpstr>file:///C:\SALA_ZARUMILLA\Sala_situacional_ZA-48.xlsx!TRABAJO!%5bSala_situacional_ZA-48.xlsx%5dTRABAJO%20Gráfico%202</vt:lpstr>
      <vt:lpstr>file:///C:\SALA_%20CORRALES\sala_situacional%20-%20SE%2048%20C.xlsx!canal!%5bsala_situacional%20-%20SE%2048%20C.xlsx%5dcanal%202%20Gráfico</vt:lpstr>
      <vt:lpstr>file:///C:\SALA_%20CORRALES\sala_situacional%20-%20SE%2048%20C.xlsx!TRABAJO!F98C1:F114C5</vt:lpstr>
      <vt:lpstr>file:///C:\SALA_%20CORRALES\sala_situacional%20-%20SE%2048%20C.xlsx!TRABAJO!F14C1:F20C5</vt:lpstr>
      <vt:lpstr>file:///C:\SALA_%20CORRALES\sala_situacional%20-%20SE%2048%20C.xlsx!TRABAJO!F53C1:F77C5</vt:lpstr>
      <vt:lpstr>file:///C:\SALA_%20CORRALES\sala_situacional%20-%20SE%2048%20C.xlsx!TRABAJO2!F35C1:F57C51</vt:lpstr>
      <vt:lpstr>file:///C:\SALA_%20CORRALES\sala_situacional%20-%20SE%2048%20C.xlsx!TRABAJO2!F89C1:F102C51</vt:lpstr>
      <vt:lpstr>file:///C:\SALA_%20CORRALES\sala_situacional%20-%20SE%2028%20C.xlsx!TRABAJO!F6C18:F10C23</vt:lpstr>
      <vt:lpstr>file:///C:\SALA_%20CORRALES\sala_situacional%20-%20SE%2048%20C.xlsx!TRABAJO!%5bsala_situacional%20-%20SE%2048%20C.xlsx%5dTRABAJO%20Gráfico%202</vt:lpstr>
      <vt:lpstr>file:///C:\SALA_%20CORRALES\sala_situacional%20-%20SE%2048%20C.xlsx!TRABAJO!F12C9:F16C14</vt:lpstr>
      <vt:lpstr>file:///C:\SALA_%20CORRALES\sala_situacional%20-%20SE%2048%20C.xlsx!TRABAJO3!%5bsala_situacional%20-%20SE%2048%20C.xlsx%5dTRABAJO3%20Gráfico%201</vt:lpstr>
      <vt:lpstr>file:///C:\SALA_%20CORRALES\sala_situacional%20-%20SE%2048%20C.xlsx!TRABAJO3!%5bsala_situacional%20-%20SE%2048%20C.xlsx%5dTRABAJO3%20Gráfico%202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147</cp:revision>
  <cp:lastPrinted>2024-03-20T23:17:57Z</cp:lastPrinted>
  <dcterms:created xsi:type="dcterms:W3CDTF">2023-06-21T15:50:33Z</dcterms:created>
  <dcterms:modified xsi:type="dcterms:W3CDTF">2024-12-18T11:56:18Z</dcterms:modified>
</cp:coreProperties>
</file>