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2" autoAdjust="0"/>
  </p:normalViewPr>
  <p:slideViewPr>
    <p:cSldViewPr snapToGrid="0">
      <p:cViewPr varScale="1">
        <p:scale>
          <a:sx n="106" d="100"/>
          <a:sy n="106" d="100"/>
        </p:scale>
        <p:origin x="732" y="12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CD94E-9744-45E7-8A89-CFE67BBC90A4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B96E9-BBBE-48FB-8738-D07EE08004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863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!F15C1:F20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112C1:F124C31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.xlsx!TRABAJO!F59C1:F87C3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42C1:F66C5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oleObject" Target="file:///C:\SALA_PAMPA_GRANDE\sala_situacional.xlsx!TRABAJO2!F97C1:F110C55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.xlsx!TRABAJO!%5bsala_situacional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1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.xlsx!TRABAJO3!%5bsala_situacional.xlsx%5dTRABAJO3%20Gr&#225;fico%202" TargetMode="External"/><Relationship Id="rId9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8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file:///C:\SALA_%20CORRALES\sala_situacional%20-%20SE%2014%20C%20-%20copia.xlsx!TRABAJO!F86C1:F97C39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14%20C%20-%20copia.xlsx!TRABAJO!F46C1:F63C40" TargetMode="External"/><Relationship Id="rId5" Type="http://schemas.openxmlformats.org/officeDocument/2006/relationships/image" Target="../media/image40.emf"/><Relationship Id="rId4" Type="http://schemas.openxmlformats.org/officeDocument/2006/relationships/oleObject" Target="file:///C:\SALA_%20CORRALES\sala_situacional%20-%20SE%2014%20C%20-%20copia.xlsx!TRABAJO!F12C1:F17C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C:\SALA_%20CORRALES\sala_situacional%20-%20SE%2014%20C%20-%20copia.xlsx!TRABAJO2!F35C1:F53C56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C:\SALA_%20CORRALES\sala_situacional%20-%20SE%2014%20C%20-%20copia.xlsx!TRABAJO2!F84C1:F96C56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file:///C:\SALA_%20CORRALES\sala_situacional%20-%20SE%2014%20C%20-%20copia.xlsx!TRABAJO3!%5bsala_situacional%20-%20SE%2014%20C%20-%20copia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14%20C%20-%20copia.xlsx!TRABAJO3!%5bsala_situacional%20-%20SE%2014%20C%20-%20copia.xlsx%5dTRABAJO3%20Gr&#225;fico%202" TargetMode="External"/><Relationship Id="rId5" Type="http://schemas.openxmlformats.org/officeDocument/2006/relationships/image" Target="../media/image45.emf"/><Relationship Id="rId4" Type="http://schemas.openxmlformats.org/officeDocument/2006/relationships/oleObject" Target="file:///C:\SALA_%20CORRALES\sala_situacional%20-%20SE%2014%20C%20-%20copia.xlsx!TRABAJO!F12C9:F16C1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7.jpe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4.emf"/><Relationship Id="rId2" Type="http://schemas.openxmlformats.org/officeDocument/2006/relationships/oleObject" Target="file:///C:\SALA%20ZORRITOS\sala_situacional..xlsx!TRABAJO!F12C1:F17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%20ZORRITOS\sala_situacional..xlsx!TRABAJO!F89C1:F100C32" TargetMode="External"/><Relationship Id="rId5" Type="http://schemas.openxmlformats.org/officeDocument/2006/relationships/image" Target="../media/image53.emf"/><Relationship Id="rId4" Type="http://schemas.openxmlformats.org/officeDocument/2006/relationships/oleObject" Target="file:///C:\SALA%20ZORRITOS\sala_situacional..xlsx!TRABAJO!F48C1:F67C3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file:///C:\SALA%20ZORRITOS\sala_situacional..xlsx!TRABAJO2!F35C1:F50C4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oleObject" Target="file:///C:\SALA%20ZORRITOS\sala_situacional..xlsx!TRABAJO2!F85C1:F95C45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%20ZORRITOS\sala_situacional..xlsx!TRABAJO3!%5bsala_situacional..xlsx%5dTRABAJO3%20Gr&#225;fico%202" TargetMode="External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file:///C:\SALA%20ZORRITOS\sala_situacional..xlsx!TRABAJO3!%5bsala_situacional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%20ZORRITOS\sala_situacional..xlsx!TRABAJO!%5bsala_situacional..xlsx%5dTRABAJO%20Gr&#225;fico%202" TargetMode="External"/><Relationship Id="rId5" Type="http://schemas.openxmlformats.org/officeDocument/2006/relationships/image" Target="../media/image58.emf"/><Relationship Id="rId4" Type="http://schemas.openxmlformats.org/officeDocument/2006/relationships/oleObject" Target="file:///C:\SALA%20ZORRITOS\sala_situacional..xlsx!TRABAJO!F12C9:F16C14" TargetMode="External"/><Relationship Id="rId9" Type="http://schemas.openxmlformats.org/officeDocument/2006/relationships/image" Target="../media/image6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%20-%20SE%2014%20ZA.xlsx!TRABAJO!F12C1:F18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-%20SE%2014%20ZA.xlsx!TRABAJO!F117C1:F133C39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%20-%20SE%2014%20ZA.xlsx!TRABAJO!F60C1:F89C3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%20-%20SE%2014%20ZA.xlsx!TRABAJO2!F37C1:F64C5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SALA_ZARUMILLA\sala_situacional%20-%20SE%2014%20ZA.xlsx!TRABAJO2!F94C1:F108C56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%20-%20SE%2014%20ZA.xlsx!TRABAJO3!%5bsala_situacional%20-%20SE%2014%20ZA.xlsx%5dTRABAJO3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%20-%20SE%2014%20ZA.xlsx!TRABAJO3!%5bsala_situacional%20-%20SE%2014%20ZA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-%20SE%2014%20ZA.xlsx!TRABAJO!%5bsala_situacional%20-%20SE%2014%20ZA.xlsx%5dTRABAJO%20Gr&#225;fico%202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%20-%20SE%2014%20ZA.xlsx!TRABAJO!F12C9:F16C14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</a:t>
            </a:r>
            <a:r>
              <a:rPr lang="es-ES" sz="2400" b="1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Epidemiológica 14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SE14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305213" y="1527766"/>
          <a:ext cx="5924932" cy="147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1638274" progId="Excel.Sheet.12">
                  <p:link updateAutomatic="1"/>
                </p:oleObj>
              </mc:Choice>
              <mc:Fallback>
                <p:oleObj name="Hoja de cálculo" r:id="rId2" imgW="6591314" imgH="163827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5213" y="1527766"/>
                        <a:ext cx="5924932" cy="147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762262" y="1202959"/>
          <a:ext cx="22682900" cy="446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803198" imgH="5276953" progId="Excel.Sheet.12">
                  <p:link updateAutomatic="1"/>
                </p:oleObj>
              </mc:Choice>
              <mc:Fallback>
                <p:oleObj name="Hoja de cálculo" r:id="rId4" imgW="26803198" imgH="5276953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2262" y="1202959"/>
                        <a:ext cx="22682900" cy="4465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73538" y="3801939"/>
          <a:ext cx="24351202" cy="244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6041487" imgH="2619362" progId="Excel.Sheet.12">
                  <p:link updateAutomatic="1"/>
                </p:oleObj>
              </mc:Choice>
              <mc:Fallback>
                <p:oleObj name="Hoja de cálculo" r:id="rId6" imgW="26041487" imgH="2619362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3538" y="3801939"/>
                        <a:ext cx="24351202" cy="2449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14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</a:t>
            </a:r>
            <a:r>
              <a:rPr lang="es-PE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(01-14)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SE14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597685" y="1218221"/>
          <a:ext cx="19188629" cy="3362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8536914" imgH="5029161" progId="Excel.Sheet.12">
                  <p:link updateAutomatic="1"/>
                </p:oleObj>
              </mc:Choice>
              <mc:Fallback>
                <p:oleObj name="Hoja de cálculo" r:id="rId2" imgW="28536914" imgH="5029161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97685" y="1218221"/>
                        <a:ext cx="19188629" cy="3362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2515805" y="4571390"/>
          <a:ext cx="19352390" cy="1776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8536914" imgH="2619362" progId="Excel.Sheet.12">
                  <p:link updateAutomatic="1"/>
                </p:oleObj>
              </mc:Choice>
              <mc:Fallback>
                <p:oleObj name="Hoja de cálculo" r:id="rId4" imgW="28536914" imgH="2619362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805" y="4571390"/>
                        <a:ext cx="19352390" cy="1776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22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(01-14)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SE14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86516" imgH="3495842" progId="Excel.Sheet.12">
                  <p:link updateAutomatic="1"/>
                </p:oleObj>
              </mc:Choice>
              <mc:Fallback>
                <p:oleObj name="Hoja de cálculo" r:id="rId2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7164" y="3401483"/>
          <a:ext cx="5481637" cy="317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886629" imgH="3991078" progId="Excel.Sheet.12">
                  <p:link updateAutomatic="1"/>
                </p:oleObj>
              </mc:Choice>
              <mc:Fallback>
                <p:oleObj name="Hoja de cálculo" r:id="rId4" imgW="6886629" imgH="3991078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7164" y="3401483"/>
                        <a:ext cx="5481637" cy="317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201373" imgH="5972021" progId="Excel.Sheet.12">
                  <p:link updateAutomatic="1"/>
                </p:oleObj>
              </mc:Choice>
              <mc:Fallback>
                <p:oleObj name="Hoja de cálculo" r:id="rId6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84459" y="4814325"/>
          <a:ext cx="57435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743542" imgH="1447826" progId="Excel.Sheet.12">
                  <p:link updateAutomatic="1"/>
                </p:oleObj>
              </mc:Choice>
              <mc:Fallback>
                <p:oleObj name="Hoja de cálculo" r:id="rId8" imgW="5743542" imgH="1447826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4459" y="4814325"/>
                        <a:ext cx="5743575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27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" y="0"/>
            <a:ext cx="12174908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01-14/2024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45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14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3317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136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SE14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341746" y="4096904"/>
          <a:ext cx="28180144" cy="214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31365829" imgH="2390685" progId="Excel.Sheet.12">
                  <p:link updateAutomatic="1"/>
                </p:oleObj>
              </mc:Choice>
              <mc:Fallback>
                <p:oleObj name="Hoja de cálculo" r:id="rId2" imgW="31365829" imgH="2390685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1746" y="4096904"/>
                        <a:ext cx="28180144" cy="2146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338282" y="1485467"/>
          <a:ext cx="51054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105371" imgH="1981290" progId="Excel.Sheet.12">
                  <p:link updateAutomatic="1"/>
                </p:oleObj>
              </mc:Choice>
              <mc:Fallback>
                <p:oleObj name="Hoja de cálculo" r:id="rId4" imgW="5105371" imgH="1981290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282" y="1485467"/>
                        <a:ext cx="5105400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7001163" y="1456893"/>
          <a:ext cx="25094275" cy="316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32127886" imgH="4048074" progId="Excel.Sheet.12">
                  <p:link updateAutomatic="1"/>
                </p:oleObj>
              </mc:Choice>
              <mc:Fallback>
                <p:oleObj name="Hoja de cálculo" r:id="rId6" imgW="32127886" imgH="4048074" progId="Excel.Sheet.12">
                  <p:link updateAutomatic="1"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01163" y="1456893"/>
                        <a:ext cx="25094275" cy="3161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866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SE14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973293" y="1527782"/>
          <a:ext cx="24827554" cy="355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9060916" imgH="4162412" progId="Excel.Sheet.12">
                  <p:link updateAutomatic="1"/>
                </p:oleObj>
              </mc:Choice>
              <mc:Fallback>
                <p:oleObj name="Hoja de cálculo" r:id="rId2" imgW="29060916" imgH="4162412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3293" y="1527782"/>
                        <a:ext cx="24827554" cy="3554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25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SE14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747962" y="1934998"/>
          <a:ext cx="26553479" cy="2504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9184455" imgH="2752815" progId="Excel.Sheet.12">
                  <p:link updateAutomatic="1"/>
                </p:oleObj>
              </mc:Choice>
              <mc:Fallback>
                <p:oleObj name="Hoja de cálculo" r:id="rId2" imgW="29184455" imgH="2752815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7962" y="1934998"/>
                        <a:ext cx="26553479" cy="2504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6197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(01-14)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SE14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6781" y="1408458"/>
          <a:ext cx="5123699" cy="3000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6313" imgH="5976997" progId="Excel.Sheet.12">
                  <p:link updateAutomatic="1"/>
                </p:oleObj>
              </mc:Choice>
              <mc:Fallback>
                <p:oleObj name="Hoja de cálculo" r:id="rId2" imgW="10206313" imgH="5976997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6781" y="1408458"/>
                        <a:ext cx="5123699" cy="3000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25161" y="4360863"/>
          <a:ext cx="485775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4857598" imgH="1790842" progId="Excel.Sheet.12">
                  <p:link updateAutomatic="1"/>
                </p:oleObj>
              </mc:Choice>
              <mc:Fallback>
                <p:oleObj name="Hoja de cálculo" r:id="rId4" imgW="4857598" imgH="1790842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5161" y="4360863"/>
                        <a:ext cx="4857750" cy="17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6795569" y="3774117"/>
          <a:ext cx="5019203" cy="2753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7580249" imgH="4158914" progId="Excel.Sheet.12">
                  <p:link updateAutomatic="1"/>
                </p:oleObj>
              </mc:Choice>
              <mc:Fallback>
                <p:oleObj name="Hoja de cálculo" r:id="rId6" imgW="7580249" imgH="4158914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95569" y="3774117"/>
                        <a:ext cx="5019203" cy="2753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4374" y="1269390"/>
            <a:ext cx="3581388" cy="230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9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(01-14)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01-14/2024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13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14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568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(01- 14)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249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(01- 14)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14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371286" y="1345248"/>
          <a:ext cx="6207874" cy="1580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657942" imgH="1695617" progId="Excel.Sheet.12">
                  <p:link updateAutomatic="1"/>
                </p:oleObj>
              </mc:Choice>
              <mc:Fallback>
                <p:oleObj name="Hoja de cálculo" r:id="rId2" imgW="6657942" imgH="1695617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1286" y="1345248"/>
                        <a:ext cx="6207874" cy="1580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759448" y="1328102"/>
          <a:ext cx="23393342" cy="3399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269827" imgH="3819396" progId="Excel.Sheet.12">
                  <p:link updateAutomatic="1"/>
                </p:oleObj>
              </mc:Choice>
              <mc:Fallback>
                <p:oleObj name="Hoja de cálculo" r:id="rId4" imgW="26269827" imgH="3819396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59448" y="1328102"/>
                        <a:ext cx="23393342" cy="3399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404367" y="4573016"/>
          <a:ext cx="22506726" cy="1964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6269827" imgH="2295461" progId="Excel.Sheet.12">
                  <p:link updateAutomatic="1"/>
                </p:oleObj>
              </mc:Choice>
              <mc:Fallback>
                <p:oleObj name="Hoja de cálculo" r:id="rId6" imgW="26269827" imgH="2295461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4367" y="4573016"/>
                        <a:ext cx="22506726" cy="1964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456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(01- 14)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14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916431" y="1229551"/>
          <a:ext cx="18108393" cy="2748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1526399" imgH="3267165" progId="Excel.Sheet.12">
                  <p:link updateAutomatic="1"/>
                </p:oleObj>
              </mc:Choice>
              <mc:Fallback>
                <p:oleObj name="Hoja de cálculo" r:id="rId2" imgW="21526399" imgH="3267165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6431" y="1229551"/>
                        <a:ext cx="18108393" cy="2748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1108456" y="4130231"/>
          <a:ext cx="17371148" cy="1767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1526399" imgH="2190853" progId="Excel.Sheet.12">
                  <p:link updateAutomatic="1"/>
                </p:oleObj>
              </mc:Choice>
              <mc:Fallback>
                <p:oleObj name="Hoja de cálculo" r:id="rId4" imgW="21526399" imgH="2190853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8456" y="4130231"/>
                        <a:ext cx="17371148" cy="1767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532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(01- 14)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14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520700" y="1236663"/>
          <a:ext cx="5772150" cy="337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73" imgH="5972021" progId="Excel.Sheet.12">
                  <p:link updateAutomatic="1"/>
                </p:oleObj>
              </mc:Choice>
              <mc:Fallback>
                <p:oleObj name="Hoja de cálculo" r:id="rId2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0700" y="1236663"/>
                        <a:ext cx="5772150" cy="337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816908" y="4763714"/>
          <a:ext cx="51435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143543" imgH="1504821" progId="Excel.Sheet.12">
                  <p:link updateAutomatic="1"/>
                </p:oleObj>
              </mc:Choice>
              <mc:Fallback>
                <p:oleObj name="Hoja de cálculo" r:id="rId4" imgW="5143543" imgH="1504821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6908" y="4763714"/>
                        <a:ext cx="514350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843838" y="1309688"/>
          <a:ext cx="3417887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400686" imgH="3495842" progId="Excel.Sheet.12">
                  <p:link updateAutomatic="1"/>
                </p:oleObj>
              </mc:Choice>
              <mc:Fallback>
                <p:oleObj name="Hoja de cálculo" r:id="rId6" imgW="5400686" imgH="3495842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43838" y="1309688"/>
                        <a:ext cx="3417887" cy="221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7361238" y="3616325"/>
          <a:ext cx="4478337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8191428" imgH="5353063" progId="Excel.Sheet.12">
                  <p:link updateAutomatic="1"/>
                </p:oleObj>
              </mc:Choice>
              <mc:Fallback>
                <p:oleObj name="Hoja de cálculo" r:id="rId8" imgW="8191428" imgH="5353063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61238" y="3616325"/>
                        <a:ext cx="4478337" cy="292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684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01-14/2024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7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(01-14)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SE14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682738"/>
              </p:ext>
            </p:extLst>
          </p:nvPr>
        </p:nvGraphicFramePr>
        <p:xfrm>
          <a:off x="229767" y="895739"/>
          <a:ext cx="6591300" cy="2227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2219351" progId="Excel.Sheet.12">
                  <p:link updateAutomatic="1"/>
                </p:oleObj>
              </mc:Choice>
              <mc:Fallback>
                <p:oleObj name="Hoja de cálculo" r:id="rId2" imgW="6591314" imgH="221935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9767" y="895739"/>
                        <a:ext cx="6591300" cy="2227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355040"/>
              </p:ext>
            </p:extLst>
          </p:nvPr>
        </p:nvGraphicFramePr>
        <p:xfrm>
          <a:off x="7548368" y="1351352"/>
          <a:ext cx="22299612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31251659" imgH="7581797" progId="Excel.Sheet.12">
                  <p:link updateAutomatic="1"/>
                </p:oleObj>
              </mc:Choice>
              <mc:Fallback>
                <p:oleObj name="Hoja de cálculo" r:id="rId4" imgW="31251659" imgH="75817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8368" y="1351352"/>
                        <a:ext cx="22299612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480100"/>
              </p:ext>
            </p:extLst>
          </p:nvPr>
        </p:nvGraphicFramePr>
        <p:xfrm>
          <a:off x="632343" y="3498980"/>
          <a:ext cx="24662947" cy="3225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31251659" imgH="3962233" progId="Excel.Sheet.12">
                  <p:link updateAutomatic="1"/>
                </p:oleObj>
              </mc:Choice>
              <mc:Fallback>
                <p:oleObj name="Hoja de cálculo" r:id="rId6" imgW="31251659" imgH="396223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343" y="3498980"/>
                        <a:ext cx="24662947" cy="3225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(01-14)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SE14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323856"/>
              </p:ext>
            </p:extLst>
          </p:nvPr>
        </p:nvGraphicFramePr>
        <p:xfrm>
          <a:off x="1537024" y="905070"/>
          <a:ext cx="22098000" cy="5669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9451314" imgH="7448692" progId="Excel.Sheet.12">
                  <p:link updateAutomatic="1"/>
                </p:oleObj>
              </mc:Choice>
              <mc:Fallback>
                <p:oleObj name="Hoja de cálculo" r:id="rId2" imgW="29451314" imgH="744869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37024" y="905070"/>
                        <a:ext cx="22098000" cy="5669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A38B5CA-37E3-4A9B-A4C6-8229C213366C}"/>
              </a:ext>
            </a:extLst>
          </p:cNvPr>
          <p:cNvSpPr txBox="1">
            <a:spLocks/>
          </p:cNvSpPr>
          <p:nvPr/>
        </p:nvSpPr>
        <p:spPr>
          <a:xfrm>
            <a:off x="0" y="-14748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(01-14)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BFD4F9-1977-4041-95DA-9456320D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7623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SE14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882982"/>
              </p:ext>
            </p:extLst>
          </p:nvPr>
        </p:nvGraphicFramePr>
        <p:xfrm>
          <a:off x="756427" y="1037286"/>
          <a:ext cx="26281063" cy="478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9451314" imgH="3648062" progId="Excel.Sheet.12">
                  <p:link updateAutomatic="1"/>
                </p:oleObj>
              </mc:Choice>
              <mc:Fallback>
                <p:oleObj name="Hoja de cálculo" r:id="rId2" imgW="29451314" imgH="364806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427" y="1037286"/>
                        <a:ext cx="26281063" cy="478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00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(01-14)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SE14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194771"/>
              </p:ext>
            </p:extLst>
          </p:nvPr>
        </p:nvGraphicFramePr>
        <p:xfrm>
          <a:off x="366713" y="1338263"/>
          <a:ext cx="5408612" cy="316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73" imgH="5972021" progId="Excel.Sheet.12">
                  <p:link updateAutomatic="1"/>
                </p:oleObj>
              </mc:Choice>
              <mc:Fallback>
                <p:oleObj name="Hoja de cálculo" r:id="rId2" imgW="10201373" imgH="597202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6713" y="1338263"/>
                        <a:ext cx="5408612" cy="316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509520"/>
              </p:ext>
            </p:extLst>
          </p:nvPr>
        </p:nvGraphicFramePr>
        <p:xfrm>
          <a:off x="539877" y="4574794"/>
          <a:ext cx="48577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4857598" imgH="1838454" progId="Excel.Sheet.12">
                  <p:link updateAutomatic="1"/>
                </p:oleObj>
              </mc:Choice>
              <mc:Fallback>
                <p:oleObj name="Hoja de cálculo" r:id="rId4" imgW="4857598" imgH="183845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877" y="4574794"/>
                        <a:ext cx="48577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767183"/>
              </p:ext>
            </p:extLst>
          </p:nvPr>
        </p:nvGraphicFramePr>
        <p:xfrm>
          <a:off x="6948488" y="1231964"/>
          <a:ext cx="4419600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257713" imgH="3495842" progId="Excel.Sheet.12">
                  <p:link updateAutomatic="1"/>
                </p:oleObj>
              </mc:Choice>
              <mc:Fallback>
                <p:oleObj name="Hoja de cálculo" r:id="rId6" imgW="5257713" imgH="34958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8488" y="1231964"/>
                        <a:ext cx="4419600" cy="294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57146"/>
              </p:ext>
            </p:extLst>
          </p:nvPr>
        </p:nvGraphicFramePr>
        <p:xfrm>
          <a:off x="6858000" y="3830638"/>
          <a:ext cx="4765675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8010630" imgH="4514811" progId="Excel.Sheet.12">
                  <p:link updateAutomatic="1"/>
                </p:oleObj>
              </mc:Choice>
              <mc:Fallback>
                <p:oleObj name="Hoja de cálculo" r:id="rId8" imgW="8010630" imgH="451481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58000" y="3830638"/>
                        <a:ext cx="4765675" cy="268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" y="0"/>
            <a:ext cx="12155424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01-14/2024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14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73578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944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531</Words>
  <Application>Microsoft Office PowerPoint</Application>
  <PresentationFormat>Panorámica</PresentationFormat>
  <Paragraphs>58</Paragraphs>
  <Slides>26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35</vt:i4>
      </vt:variant>
      <vt:variant>
        <vt:lpstr>Títulos de diapositiva</vt:lpstr>
      </vt:variant>
      <vt:variant>
        <vt:i4>26</vt:i4>
      </vt:variant>
    </vt:vector>
  </HeadingPairs>
  <TitlesOfParts>
    <vt:vector size="68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file:///C:\SALA_ZARUMILLA\sala_situacional%20-%20SE%2014%20ZA.xlsx!TRABAJO!F12C1:F18C7</vt:lpstr>
      <vt:lpstr>file:///C:\SALA_ZARUMILLA\sala_situacional%20-%20SE%2014%20ZA.xlsx!TRABAJO!F60C1:F89C39</vt:lpstr>
      <vt:lpstr>file:///C:\SALA_ZARUMILLA\sala_situacional%20-%20SE%2014%20ZA.xlsx!TRABAJO!F117C1:F133C39</vt:lpstr>
      <vt:lpstr>file:///C:\SALA_ZARUMILLA\sala_situacional%20-%20SE%2014%20ZA.xlsx!TRABAJO2!F37C1:F64C56</vt:lpstr>
      <vt:lpstr>file:///C:\SALA_ZARUMILLA\sala_situacional%20-%20SE%2014%20ZA.xlsx!TRABAJO2!F94C1:F108C56</vt:lpstr>
      <vt:lpstr>file:///C:\SALA_ZARUMILLA\sala_situacional%20-%20SE%2014%20ZA.xlsx!TRABAJO3!%5bsala_situacional%20-%20SE%2014%20ZA.xlsx%5dTRABAJO3%20Gráfico%201</vt:lpstr>
      <vt:lpstr>file:///C:\SALA_ZARUMILLA\sala_situacional%20-%20SE%2014%20ZA.xlsx!TRABAJO!F12C9:F16C14</vt:lpstr>
      <vt:lpstr>file:///C:\SALA_ZARUMILLA\sala_situacional%20-%20SE%2014%20ZA.xlsx!TRABAJO!%5bsala_situacional%20-%20SE%2014%20ZA.xlsx%5dTRABAJO%20Gráfico%202</vt:lpstr>
      <vt:lpstr>file:///C:\SALA_ZARUMILLA\sala_situacional%20-%20SE%2014%20ZA.xlsx!TRABAJO3!%5bsala_situacional%20-%20SE%2014%20ZA.xlsx%5dTRABAJO3%20Gráfico%202</vt:lpstr>
      <vt:lpstr>file:///C:\SALA_PAMPA_GRANDE\sala_situacional.xlsx!TRABAJO!F15C1:F20C7</vt:lpstr>
      <vt:lpstr>file:///C:\SALA_PAMPA_GRANDE\sala_situacional.xlsx!TRABAJO!F59C1:F87C32</vt:lpstr>
      <vt:lpstr>file:///C:\SALA_PAMPA_GRANDE\sala_situacional.xlsx!TRABAJO!F112C1:F124C31</vt:lpstr>
      <vt:lpstr>file:///C:\SALA_PAMPA_GRANDE\sala_situacional.xlsx!TRABAJO2!F42C1:F66C55</vt:lpstr>
      <vt:lpstr>file:///C:\SALA_PAMPA_GRANDE\sala_situacional.xlsx!TRABAJO2!F97C1:F110C55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file:///C:\SALA_PAMPA_GRANDE\sala_situacional.xlsx!TRABAJO!F15C9:F19C14</vt:lpstr>
      <vt:lpstr>file:///C:\SALA_%20CORRALES\sala_situacional%20-%20SE%2014%20C%20-%20copia.xlsx!TRABAJO!F86C1:F97C39</vt:lpstr>
      <vt:lpstr>file:///C:\SALA_%20CORRALES\sala_situacional%20-%20SE%2014%20C%20-%20copia.xlsx!TRABAJO!F12C1:F17C5</vt:lpstr>
      <vt:lpstr>file:///C:\SALA_%20CORRALES\sala_situacional%20-%20SE%2014%20C%20-%20copia.xlsx!TRABAJO!F46C1:F63C40</vt:lpstr>
      <vt:lpstr>file:///C:\SALA_%20CORRALES\sala_situacional%20-%20SE%2014%20C%20-%20copia.xlsx!TRABAJO2!F35C1:F53C56</vt:lpstr>
      <vt:lpstr>file:///C:\SALA_%20CORRALES\sala_situacional%20-%20SE%2014%20C%20-%20copia.xlsx!TRABAJO2!F84C1:F96C56</vt:lpstr>
      <vt:lpstr>file:///C:\SALA_%20CORRALES\sala_situacional%20-%20SE%2014%20C%20-%20copia.xlsx!TRABAJO3!%5bsala_situacional%20-%20SE%2014%20C%20-%20copia.xlsx%5dTRABAJO3%20Gráfico%201</vt:lpstr>
      <vt:lpstr>file:///C:\SALA_%20CORRALES\sala_situacional%20-%20SE%2014%20C%20-%20copia.xlsx!TRABAJO!F12C9:F16C14</vt:lpstr>
      <vt:lpstr>file:///C:\SALA_%20CORRALES\sala_situacional%20-%20SE%2014%20C%20-%20copia.xlsx!TRABAJO3!%5bsala_situacional%20-%20SE%2014%20C%20-%20copia.xlsx%5dTRABAJO3%20Gráfico%202</vt:lpstr>
      <vt:lpstr>file:///C:\SALA%20ZORRITOS\sala_situacional..xlsx!TRABAJO!F12C1:F17C7</vt:lpstr>
      <vt:lpstr>file:///C:\SALA%20ZORRITOS\sala_situacional..xlsx!TRABAJO!F48C1:F67C32</vt:lpstr>
      <vt:lpstr>file:///C:\SALA%20ZORRITOS\sala_situacional..xlsx!TRABAJO!F89C1:F100C32</vt:lpstr>
      <vt:lpstr>file:///C:\SALA%20ZORRITOS\sala_situacional..xlsx!TRABAJO2!F35C1:F50C45</vt:lpstr>
      <vt:lpstr>file:///C:\SALA%20ZORRITOS\sala_situacional..xlsx!TRABAJO2!F85C1:F95C45</vt:lpstr>
      <vt:lpstr>file:///C:\SALA%20ZORRITOS\sala_situacional..xlsx!TRABAJO3!%5bsala_situacional..xlsx%5dTRABAJO3%20Gráfico%201</vt:lpstr>
      <vt:lpstr>file:///C:\SALA%20ZORRITOS\sala_situacional..xlsx!TRABAJO!F12C9:F16C14</vt:lpstr>
      <vt:lpstr>file:///C:\SALA%20ZORRITOS\sala_situacional..xlsx!TRABAJO!%5bsala_situacional..xlsx%5dTRABAJO%20Gráfico%202</vt:lpstr>
      <vt:lpstr>file:///C:\SALA%20ZORRITOS\sala_situacional..xlsx!TRABAJO3!%5bsala_situacional..xlsx%5dTRABAJO3%20Gráfico%202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102</cp:revision>
  <cp:lastPrinted>2024-03-20T23:17:57Z</cp:lastPrinted>
  <dcterms:created xsi:type="dcterms:W3CDTF">2023-06-21T15:50:33Z</dcterms:created>
  <dcterms:modified xsi:type="dcterms:W3CDTF">2024-05-08T12:48:34Z</dcterms:modified>
</cp:coreProperties>
</file>