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1E35B-930C-4A34-9FDA-0E5200BB3536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07F9-531A-41F5-8455-89D1879F50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910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39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16C1:F129C1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5C1:F21C7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61C1:F90C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67C5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.xlsx!TRABAJO2!F99C1:F113C4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E:\SALA_%20CORRALES\sala_situacional%20-%20SE...xlsx!TRABAJO!F14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F93C1:F107C33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E:\SALA_%20CORRALES\sala_situacional%20-%20SE...xlsx!TRABAJO!F49C1:F70C3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E:\SALA_%20CORRALES\sala_situacional%20-%20SE...xlsx!TRABAJO2!F35C1:F55C5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E:\SALA_%20CORRALES\sala_situacional%20-%20SE...xlsx!TRABAJO2!F87C1:F100C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_%20CORRALES\sala_situacional%20-%20SE...xlsx!TRABAJO!F12C9:F16C14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E:\SALA_%20CORRALES\sala_situacional%20-%20SE...xlsx!TRABAJO3!%5bsala_situacional%20-%20SE.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%5bsala_situacional%20-%20SE...xlsx%5dTRABAJO%20Gr&#225;fico%202" TargetMode="External"/><Relationship Id="rId5" Type="http://schemas.openxmlformats.org/officeDocument/2006/relationships/image" Target="../media/image45.emf"/><Relationship Id="rId4" Type="http://schemas.openxmlformats.org/officeDocument/2006/relationships/oleObject" Target="file:///E:\SALA_%20CORRALES\sala_situacional%20-%20SE...xlsx!TRABAJO3!%5bsala_situacional%20-%20SE...xlsx%5dTRABAJO3%20Gr&#225;fico%202" TargetMode="External"/><Relationship Id="rId9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7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oleObject" Target="file:///E:\SALA%20ZORRITOS\sala_situacional..xlsx!TRABAJO!F12C1:F17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uario\Desktop\EPI%20-%202024,%20D.U%20N007\SALA%20ZORRITOS\sala_situacional..xlsx!TRABAJO!F92C1:F103C17" TargetMode="External"/><Relationship Id="rId5" Type="http://schemas.openxmlformats.org/officeDocument/2006/relationships/image" Target="../media/image53.emf"/><Relationship Id="rId4" Type="http://schemas.openxmlformats.org/officeDocument/2006/relationships/oleObject" Target="file:///C:\Users\Usuario\Desktop\EPI%20-%202024,%20D.U%20N007\SALA%20ZORRITOS\sala_situacional..xlsx!TRABAJO!F48C1:F69C1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file:///E:\SALA%20ZORRITOS\sala_situacional..xlsx!TRABAJO2!F86C1:F97C4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oleObject" Target="file:///E:\SALA%20ZORRITOS\sala_situacional..xlsx!TRABAJO2!F35C1:F51C3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%20ZORRITOS\sala_situacional..xlsx!TRABAJO3!%5bsala_situacional..xlsx%5dTRABAJO3%20Gr&#225;fico%202" TargetMode="Externa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file:///E:\SALA%20ZORRITOS\sala_situacional..xlsx!TRABAJO3!%5bsala_situacional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%20ZORRITOS\sala_situacional..xlsx!TRABAJO!%5bsala_situacional..xlsx%5dTRABAJO%20Gr&#225;fico%202" TargetMode="External"/><Relationship Id="rId5" Type="http://schemas.openxmlformats.org/officeDocument/2006/relationships/image" Target="../media/image58.emf"/><Relationship Id="rId4" Type="http://schemas.openxmlformats.org/officeDocument/2006/relationships/oleObject" Target="file:///E:\SALA%20ZORRITOS\sala_situacional..xlsx!TRABAJO!F12C9:F16C14" TargetMode="External"/><Relationship Id="rId9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F:\SALA_ZARUMILLA\sala_situacional%20ZA.xlsx!TRABAJO!F12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F:\SALA_ZARUMILLA\sala_situacional%20ZA.xlsx!TRABAJO!F118C1:F134C33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F:\SALA_ZARUMILLA\sala_situacional%20ZA.xlsx!TRABAJO!F60C1:F89C3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F:\SALA_ZARUMILLA\sala_situacional%20ZA.xlsx!TRABAJO2!F37C1:F64C53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F:\SALA_ZARUMILLA\sala_situacional%20ZA.xlsx!TRABAJO2!F95C1:F110C5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F:\SALA_ZARUMILLA\sala_situacional%20ZA.xlsx!TRABAJO3!%5bsala_situacional%20ZA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F:\SALA_ZARUMILLA\sala_situacional%20ZA.xlsx!TRABAJO3!%5bsala_situacional%20ZA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F:\SALA_ZARUMILLA\sala_situacional%20ZA.xlsx!TRABAJO!F12C9:F16C14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F:\SALA_ZARUMILLA\sala_situacional%20ZA.xlsx!TRABAJO!%5bsala_situacional%20ZA.xlsx%5dTRABAJO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487183" y="3982344"/>
          <a:ext cx="9801882" cy="193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3763542" imgH="2724317" progId="Excel.Sheet.12">
                  <p:link updateAutomatic="1"/>
                </p:oleObj>
              </mc:Choice>
              <mc:Fallback>
                <p:oleObj name="Hoja de cálculo" r:id="rId2" imgW="13763542" imgH="2724317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7183" y="3982344"/>
                        <a:ext cx="9801882" cy="193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7113953" y="1455982"/>
          <a:ext cx="13520299" cy="439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6811773" imgH="5467401" progId="Excel.Sheet.12">
                  <p:link updateAutomatic="1"/>
                </p:oleObj>
              </mc:Choice>
              <mc:Fallback>
                <p:oleObj name="Hoja de cálculo" r:id="rId4" imgW="16811773" imgH="5467401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3953" y="1455982"/>
                        <a:ext cx="13520299" cy="439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347297" y="1657594"/>
          <a:ext cx="5860073" cy="158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591314" imgH="1781111" progId="Excel.Sheet.12">
                  <p:link updateAutomatic="1"/>
                </p:oleObj>
              </mc:Choice>
              <mc:Fallback>
                <p:oleObj name="Hoja de cálculo" r:id="rId6" imgW="6591314" imgH="1781111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7297" y="1657594"/>
                        <a:ext cx="5860073" cy="158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13239" y="1434918"/>
          <a:ext cx="20717823" cy="430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6993713" imgH="5219610" progId="Excel.Sheet.12">
                  <p:link updateAutomatic="1"/>
                </p:oleObj>
              </mc:Choice>
              <mc:Fallback>
                <p:oleObj name="Hoja de cálculo" r:id="rId2" imgW="26993713" imgH="521961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3239" y="1434918"/>
                        <a:ext cx="20717823" cy="430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46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82303" y="2118882"/>
          <a:ext cx="17887941" cy="228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4707886" imgH="2914766" progId="Excel.Sheet.12">
                  <p:link updateAutomatic="1"/>
                </p:oleObj>
              </mc:Choice>
              <mc:Fallback>
                <p:oleObj name="Hoja de cálculo" r:id="rId2" imgW="24707886" imgH="2914766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2303" y="2118882"/>
                        <a:ext cx="17887941" cy="228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(01-19)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585788" y="4930775"/>
          <a:ext cx="52197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657828" imgH="1400214" progId="Excel.Sheet.12">
                  <p:link updateAutomatic="1"/>
                </p:oleObj>
              </mc:Choice>
              <mc:Fallback>
                <p:oleObj name="Hoja de cálculo" r:id="rId8" imgW="5657828" imgH="1400214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788" y="4930775"/>
                        <a:ext cx="5219700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191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844"/>
            <a:ext cx="12192000" cy="5960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01-19/2024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3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836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99797" y="1533688"/>
          <a:ext cx="5570375" cy="148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705484" imgH="1790842" progId="Excel.Sheet.12">
                  <p:link updateAutomatic="1"/>
                </p:oleObj>
              </mc:Choice>
              <mc:Fallback>
                <p:oleObj name="Hoja de cálculo" r:id="rId2" imgW="6705484" imgH="1790842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9797" y="1533688"/>
                        <a:ext cx="5570375" cy="148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17902FF-9FDF-EF30-2898-27C4270FE0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9103" y="1533688"/>
          <a:ext cx="20935486" cy="3892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793829" imgH="4981549" progId="Excel.Sheet.12">
                  <p:link updateAutomatic="1"/>
                </p:oleObj>
              </mc:Choice>
              <mc:Fallback>
                <p:oleObj name="Hoja de cálculo" r:id="rId4" imgW="26793829" imgH="498154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17902FF-9FDF-EF30-2898-27C4270FE0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9103" y="1533688"/>
                        <a:ext cx="20935486" cy="3892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3BD0CCC-4BB6-358C-9BB2-EE1B2A293E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797" y="3714052"/>
          <a:ext cx="20693429" cy="231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793829" imgH="2990876" progId="Excel.Sheet.12">
                  <p:link updateAutomatic="1"/>
                </p:oleObj>
              </mc:Choice>
              <mc:Fallback>
                <p:oleObj name="Hoja de cálculo" r:id="rId6" imgW="26793829" imgH="2990876" progId="Excel.Sheet.12">
                  <p:link updateAutomatic="1"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53BD0CCC-4BB6-358C-9BB2-EE1B2A293E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9797" y="3714052"/>
                        <a:ext cx="20693429" cy="2311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486390" y="1521668"/>
          <a:ext cx="23110355" cy="3554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0537143" imgH="4695876" progId="Excel.Sheet.12">
                  <p:link updateAutomatic="1"/>
                </p:oleObj>
              </mc:Choice>
              <mc:Fallback>
                <p:oleObj name="Hoja de cálculo" r:id="rId2" imgW="30537143" imgH="469587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6390" y="1521668"/>
                        <a:ext cx="23110355" cy="3554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41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34587" y="2138817"/>
          <a:ext cx="23358475" cy="2250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0537143" imgH="2943264" progId="Excel.Sheet.12">
                  <p:link updateAutomatic="1"/>
                </p:oleObj>
              </mc:Choice>
              <mc:Fallback>
                <p:oleObj name="Hoja de cálculo" r:id="rId2" imgW="30537143" imgH="294326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4587" y="2138817"/>
                        <a:ext cx="23358475" cy="2250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37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(01-19)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63525" y="1373188"/>
          <a:ext cx="5522913" cy="323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1373188"/>
                        <a:ext cx="5522913" cy="323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997700" y="3952875"/>
          <a:ext cx="4840288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7572342" imgH="4267367" progId="Excel.Sheet.12">
                  <p:link updateAutomatic="1"/>
                </p:oleObj>
              </mc:Choice>
              <mc:Fallback>
                <p:oleObj name="Hoja de cálculo" r:id="rId4" imgW="7572342" imgH="426736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97700" y="3952875"/>
                        <a:ext cx="4840288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602538" y="1285875"/>
          <a:ext cx="37084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219541" imgH="3514609" progId="Excel.Sheet.12">
                  <p:link updateAutomatic="1"/>
                </p:oleObj>
              </mc:Choice>
              <mc:Fallback>
                <p:oleObj name="Hoja de cálculo" r:id="rId6" imgW="5219541" imgH="3514609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02538" y="1285875"/>
                        <a:ext cx="3708400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594741" y="4612894"/>
          <a:ext cx="48577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4857598" imgH="1761996" progId="Excel.Sheet.12">
                  <p:link updateAutomatic="1"/>
                </p:oleObj>
              </mc:Choice>
              <mc:Fallback>
                <p:oleObj name="Hoja de cálculo" r:id="rId8" imgW="4857598" imgH="1761996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4741" y="4612894"/>
                        <a:ext cx="4857750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36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7844"/>
            <a:ext cx="12192000" cy="5960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01-19/2024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45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4025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961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19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03213" y="1268413"/>
          <a:ext cx="6208712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658003" imgH="1695604" progId="Excel.Sheet.12">
                  <p:link updateAutomatic="1"/>
                </p:oleObj>
              </mc:Choice>
              <mc:Fallback>
                <p:oleObj name="Hoja de cálculo" r:id="rId2" imgW="6658003" imgH="169560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3213" y="1268413"/>
                        <a:ext cx="6208712" cy="158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511925" y="1497679"/>
          <a:ext cx="16496804" cy="42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6364153" imgH="4200532" progId="Excel.Sheet.12">
                  <p:link updateAutomatic="1"/>
                </p:oleObj>
              </mc:Choice>
              <mc:Fallback>
                <p:oleObj name="Hoja de cálculo" r:id="rId4" imgW="16364153" imgH="4200532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11925" y="1497679"/>
                        <a:ext cx="16496804" cy="42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303213" y="3502013"/>
          <a:ext cx="15191997" cy="235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4839869" imgH="2295620" progId="Excel.Sheet.12">
                  <p:link updateAutomatic="1"/>
                </p:oleObj>
              </mc:Choice>
              <mc:Fallback>
                <p:oleObj name="Hoja de cálculo" r:id="rId6" imgW="14839869" imgH="2295620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3213" y="3502013"/>
                        <a:ext cx="15191997" cy="235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3766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19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06375" y="4281488"/>
          <a:ext cx="19057938" cy="200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3393542" imgH="2381457" progId="Excel.Sheet.12">
                  <p:link updateAutomatic="1"/>
                </p:oleObj>
              </mc:Choice>
              <mc:Fallback>
                <p:oleObj name="Hoja de cálculo" r:id="rId2" imgW="23393542" imgH="238145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375" y="4281488"/>
                        <a:ext cx="19057938" cy="200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DCB0490-94A6-9175-C9EC-0730981CFF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163" y="1136650"/>
          <a:ext cx="13982700" cy="295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7183139" imgH="3457595" progId="Excel.Sheet.12">
                  <p:link updateAutomatic="1"/>
                </p:oleObj>
              </mc:Choice>
              <mc:Fallback>
                <p:oleObj name="Hoja de cálculo" r:id="rId4" imgW="17183139" imgH="3457595" progId="Excel.Sheet.12">
                  <p:link updateAutomatic="1"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DCB0490-94A6-9175-C9EC-0730981CF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163" y="1136650"/>
                        <a:ext cx="13982700" cy="295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300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(01- 19)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19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20700" y="1236663"/>
          <a:ext cx="5772150" cy="337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31" imgH="5972248" progId="Excel.Sheet.12">
                  <p:link updateAutomatic="1"/>
                </p:oleObj>
              </mc:Choice>
              <mc:Fallback>
                <p:oleObj name="Hoja de cálculo" r:id="rId2" imgW="10201331" imgH="5972248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0700" y="1236663"/>
                        <a:ext cx="5772150" cy="337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817563" y="4764088"/>
          <a:ext cx="51435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143404" imgH="1504902" progId="Excel.Sheet.12">
                  <p:link updateAutomatic="1"/>
                </p:oleObj>
              </mc:Choice>
              <mc:Fallback>
                <p:oleObj name="Hoja de cálculo" r:id="rId4" imgW="5143404" imgH="1504902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7563" y="4764088"/>
                        <a:ext cx="514350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843838" y="1309688"/>
          <a:ext cx="3417887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400680" imgH="3495651" progId="Excel.Sheet.12">
                  <p:link updateAutomatic="1"/>
                </p:oleObj>
              </mc:Choice>
              <mc:Fallback>
                <p:oleObj name="Hoja de cálculo" r:id="rId6" imgW="5400680" imgH="349565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3838" y="1309688"/>
                        <a:ext cx="3417887" cy="221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7361238" y="3614738"/>
          <a:ext cx="4478337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8191551" imgH="5353204" progId="Excel.Sheet.12">
                  <p:link updateAutomatic="1"/>
                </p:oleObj>
              </mc:Choice>
              <mc:Fallback>
                <p:oleObj name="Hoja de cálculo" r:id="rId8" imgW="8191551" imgH="5353204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61238" y="3614738"/>
                        <a:ext cx="4478337" cy="292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964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01-19/2024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blob:https://web.whatsapp.com/32c25f58-7a54-47f9-8048-74ff4c32e1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blob:https://web.whatsapp.com/32c25f58-7a54-47f9-8048-74ff4c32e1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8029"/>
            <a:ext cx="12192000" cy="596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2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195097"/>
              </p:ext>
            </p:extLst>
          </p:nvPr>
        </p:nvGraphicFramePr>
        <p:xfrm>
          <a:off x="469431" y="1050221"/>
          <a:ext cx="4485793" cy="199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991211" imgH="2219222" progId="Excel.Sheet.12">
                  <p:link updateAutomatic="1"/>
                </p:oleObj>
              </mc:Choice>
              <mc:Fallback>
                <p:oleObj name="Worksheet" r:id="rId2" imgW="4991211" imgH="221922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9431" y="1050221"/>
                        <a:ext cx="4485793" cy="199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887865"/>
              </p:ext>
            </p:extLst>
          </p:nvPr>
        </p:nvGraphicFramePr>
        <p:xfrm>
          <a:off x="7220933" y="1424888"/>
          <a:ext cx="18222131" cy="4921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6679481" imgH="7581915" progId="Excel.Sheet.12">
                  <p:link updateAutomatic="1"/>
                </p:oleObj>
              </mc:Choice>
              <mc:Fallback>
                <p:oleObj name="Worksheet" r:id="rId4" imgW="26679481" imgH="758191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20933" y="1424888"/>
                        <a:ext cx="18222131" cy="4921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27150"/>
              </p:ext>
            </p:extLst>
          </p:nvPr>
        </p:nvGraphicFramePr>
        <p:xfrm>
          <a:off x="461913" y="3568882"/>
          <a:ext cx="19654887" cy="2868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6679481" imgH="3962473" progId="Excel.Sheet.12">
                  <p:link updateAutomatic="1"/>
                </p:oleObj>
              </mc:Choice>
              <mc:Fallback>
                <p:oleObj name="Worksheet" r:id="rId6" imgW="26679481" imgH="396247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1913" y="3568882"/>
                        <a:ext cx="19654887" cy="2868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5E54220-B6AE-A00C-68ED-724C46ACD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494676"/>
              </p:ext>
            </p:extLst>
          </p:nvPr>
        </p:nvGraphicFramePr>
        <p:xfrm>
          <a:off x="1361282" y="932688"/>
          <a:ext cx="18248606" cy="523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536838" imgH="8220104" progId="Excel.Sheet.12">
                  <p:link updateAutomatic="1"/>
                </p:oleObj>
              </mc:Choice>
              <mc:Fallback>
                <p:oleObj name="Worksheet" r:id="rId2" imgW="29536838" imgH="822010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1282" y="932688"/>
                        <a:ext cx="18248606" cy="523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603474"/>
              </p:ext>
            </p:extLst>
          </p:nvPr>
        </p:nvGraphicFramePr>
        <p:xfrm>
          <a:off x="609026" y="1677473"/>
          <a:ext cx="22365215" cy="3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823029" imgH="3886112" progId="Excel.Sheet.12">
                  <p:link updateAutomatic="1"/>
                </p:oleObj>
              </mc:Choice>
              <mc:Fallback>
                <p:oleObj name="Worksheet" r:id="rId2" imgW="31823029" imgH="388611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026" y="1677473"/>
                        <a:ext cx="22365215" cy="305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(01-19)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SE19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580312"/>
              </p:ext>
            </p:extLst>
          </p:nvPr>
        </p:nvGraphicFramePr>
        <p:xfrm>
          <a:off x="304800" y="1422400"/>
          <a:ext cx="4714875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210736" imgH="5981890" progId="Excel.Sheet.12">
                  <p:link updateAutomatic="1"/>
                </p:oleObj>
              </mc:Choice>
              <mc:Fallback>
                <p:oleObj name="Worksheet" r:id="rId2" imgW="10210736" imgH="59818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1422400"/>
                        <a:ext cx="4714875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327290"/>
              </p:ext>
            </p:extLst>
          </p:nvPr>
        </p:nvGraphicFramePr>
        <p:xfrm>
          <a:off x="7559675" y="1190169"/>
          <a:ext cx="3451225" cy="229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267249" imgH="3505493" progId="Excel.Sheet.12">
                  <p:link updateAutomatic="1"/>
                </p:oleObj>
              </mc:Choice>
              <mc:Fallback>
                <p:oleObj name="Worksheet" r:id="rId4" imgW="5267249" imgH="350549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9675" y="1190169"/>
                        <a:ext cx="3451225" cy="229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010213"/>
              </p:ext>
            </p:extLst>
          </p:nvPr>
        </p:nvGraphicFramePr>
        <p:xfrm>
          <a:off x="161925" y="4299793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4857583" imgH="1838208" progId="Excel.Sheet.12">
                  <p:link updateAutomatic="1"/>
                </p:oleObj>
              </mc:Choice>
              <mc:Fallback>
                <p:oleObj name="Worksheet" r:id="rId6" imgW="4857583" imgH="183820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925" y="4299793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E9177A50-4ED0-8E89-5F59-17B81DC0D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86784"/>
              </p:ext>
            </p:extLst>
          </p:nvPr>
        </p:nvGraphicFramePr>
        <p:xfrm>
          <a:off x="6726238" y="3783469"/>
          <a:ext cx="4857751" cy="287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944713" imgH="4695649" progId="Excel.Sheet.12">
                  <p:link updateAutomatic="1"/>
                </p:oleObj>
              </mc:Choice>
              <mc:Fallback>
                <p:oleObj name="Worksheet" r:id="rId8" imgW="7944713" imgH="46956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26238" y="3783469"/>
                        <a:ext cx="4857751" cy="287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01-19/2024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9B03ED-ED6A-9B93-6BCA-F85BBF716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168"/>
            <a:ext cx="12192000" cy="56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19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05555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(01-19)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489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556</Words>
  <Application>Microsoft Office PowerPoint</Application>
  <PresentationFormat>Panorámica</PresentationFormat>
  <Paragraphs>61</Paragraphs>
  <Slides>27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27</vt:i4>
      </vt:variant>
    </vt:vector>
  </HeadingPairs>
  <TitlesOfParts>
    <vt:vector size="70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file:///F:\SALA_ZARUMILLA\sala_situacional%20ZA.xlsx!TRABAJO!F12C1:F18C5</vt:lpstr>
      <vt:lpstr>file:///F:\SALA_ZARUMILLA\sala_situacional%20ZA.xlsx!TRABAJO!F60C1:F89C33</vt:lpstr>
      <vt:lpstr>file:///F:\SALA_ZARUMILLA\sala_situacional%20ZA.xlsx!TRABAJO!F118C1:F134C33</vt:lpstr>
      <vt:lpstr>file:///F:\SALA_ZARUMILLA\sala_situacional%20ZA.xlsx!TRABAJO2!F37C1:F64C53</vt:lpstr>
      <vt:lpstr>file:///F:\SALA_ZARUMILLA\sala_situacional%20ZA.xlsx!TRABAJO2!F95C1:F110C56</vt:lpstr>
      <vt:lpstr>file:///F:\SALA_ZARUMILLA\sala_situacional%20ZA.xlsx!TRABAJO3!%5bsala_situacional%20ZA.xlsx%5dTRABAJO3%20Gráfico%201</vt:lpstr>
      <vt:lpstr>file:///F:\SALA_ZARUMILLA\sala_situacional%20ZA.xlsx!TRABAJO!%5bsala_situacional%20ZA.xlsx%5dTRABAJO%20Gráfico%202</vt:lpstr>
      <vt:lpstr>file:///F:\SALA_ZARUMILLA\sala_situacional%20ZA.xlsx!TRABAJO!F12C9:F16C14</vt:lpstr>
      <vt:lpstr>file:///F:\SALA_ZARUMILLA\sala_situacional%20ZA.xlsx!TRABAJO3!%5bsala_situacional%20ZA.xlsx%5dTRABAJO3%20Gráfico%202</vt:lpstr>
      <vt:lpstr>file:///C:\SALA_PAMPA_GRANDE\sala_situacional.xlsx!TRABAJO!F116C1:F129C15</vt:lpstr>
      <vt:lpstr>file:///C:\SALA_PAMPA_GRANDE\sala_situacional.xlsx!TRABAJO!F61C1:F90C19</vt:lpstr>
      <vt:lpstr>file:///C:\SALA_PAMPA_GRANDE\sala_situacional.xlsx!TRABAJO!F15C1:F21C7</vt:lpstr>
      <vt:lpstr>file:///C:\SALA_PAMPA_GRANDE\sala_situacional.xlsx!TRABAJO2!F42C1:F67C50</vt:lpstr>
      <vt:lpstr>file:///C:\SALA_PAMPA_GRANDE\sala_situacional.xlsx!TRABAJO2!F99C1:F113C47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file:///E:\SALA_%20CORRALES\sala_situacional%20-%20SE...xlsx!TRABAJO!F14C1:F20C7</vt:lpstr>
      <vt:lpstr>file:///E:\SALA_%20CORRALES\sala_situacional%20-%20SE...xlsx!TRABAJO!F49C1:F70C33</vt:lpstr>
      <vt:lpstr>file:///E:\SALA_%20CORRALES\sala_situacional%20-%20SE...xlsx!TRABAJO!F93C1:F107C33</vt:lpstr>
      <vt:lpstr>file:///E:\SALA_%20CORRALES\sala_situacional%20-%20SE...xlsx!TRABAJO2!F35C1:F55C54</vt:lpstr>
      <vt:lpstr>file:///E:\SALA_%20CORRALES\sala_situacional%20-%20SE...xlsx!TRABAJO2!F87C1:F100C54</vt:lpstr>
      <vt:lpstr>file:///E:\SALA_%20CORRALES\sala_situacional%20-%20SE...xlsx!TRABAJO3!%5bsala_situacional%20-%20SE...xlsx%5dTRABAJO3%20Gráfico%201</vt:lpstr>
      <vt:lpstr>file:///E:\SALA_%20CORRALES\sala_situacional%20-%20SE...xlsx!TRABAJO3!%5bsala_situacional%20-%20SE...xlsx%5dTRABAJO3%20Gráfico%202</vt:lpstr>
      <vt:lpstr>file:///E:\SALA_%20CORRALES\sala_situacional%20-%20SE...xlsx!TRABAJO!%5bsala_situacional%20-%20SE...xlsx%5dTRABAJO%20Gráfico%202</vt:lpstr>
      <vt:lpstr>file:///E:\SALA_%20CORRALES\sala_situacional%20-%20SE...xlsx!TRABAJO!F12C9:F16C14</vt:lpstr>
      <vt:lpstr>file:///E:\SALA%20ZORRITOS\sala_situacional..xlsx!TRABAJO!F12C1:F17C7</vt:lpstr>
      <vt:lpstr>file:///C:\Users\Usuario\Desktop\EPI%20-%202024,%20D.U%20N007\SALA%20ZORRITOS\sala_situacional..xlsx!TRABAJO!F48C1:F69C19</vt:lpstr>
      <vt:lpstr>file:///C:\Users\Usuario\Desktop\EPI%20-%202024,%20D.U%20N007\SALA%20ZORRITOS\sala_situacional..xlsx!TRABAJO!F92C1:F103C17</vt:lpstr>
      <vt:lpstr>file:///E:\SALA%20ZORRITOS\sala_situacional..xlsx!TRABAJO2!F86C1:F97C45</vt:lpstr>
      <vt:lpstr>file:///E:\SALA%20ZORRITOS\sala_situacional..xlsx!TRABAJO2!F35C1:F51C33</vt:lpstr>
      <vt:lpstr>file:///E:\SALA%20ZORRITOS\sala_situacional..xlsx!TRABAJO3!%5bsala_situacional..xlsx%5dTRABAJO3%20Gráfico%201</vt:lpstr>
      <vt:lpstr>file:///E:\SALA%20ZORRITOS\sala_situacional..xlsx!TRABAJO!F12C9:F16C14</vt:lpstr>
      <vt:lpstr>file:///E:\SALA%20ZORRITOS\sala_situacional..xlsx!TRABAJO!%5bsala_situacional..xlsx%5dTRABAJO%20Gráfico%202</vt:lpstr>
      <vt:lpstr>file:///E:\SALA%20ZORRITOS\sala_situacional..xlsx!TRABAJO3!%5bsala_situacional..xlsx%5dTRABAJO3%20Gráfico%202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114</cp:revision>
  <cp:lastPrinted>2024-03-20T23:17:57Z</cp:lastPrinted>
  <dcterms:created xsi:type="dcterms:W3CDTF">2023-06-21T15:50:33Z</dcterms:created>
  <dcterms:modified xsi:type="dcterms:W3CDTF">2024-06-11T12:49:54Z</dcterms:modified>
</cp:coreProperties>
</file>