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E35B-930C-4A34-9FDA-0E5200BB3536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7F9-531A-41F5-8455-89D1879F50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1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3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508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6859D-243A-4BBF-950D-036614BFF761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6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1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7C1:F130C7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61C1:F91C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70C3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101C1:F116C3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4C1:F108C23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E: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F:\SALA%20ZORRITOS\sala_situacional.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%20ZORRITOS\sala_situacional..xlsx!TRABAJO!F93C1:F104C5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F:\SALA%20ZORRITOS\sala_situacional..xlsx!TRABAJO!F48C1:F71C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F:\SALA%20ZORRITOS\sala_situacional..xlsx!TRABAJO2!F35C1:F56C27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F:\SALA%20ZORRITOS\sala_situacional..xlsx!TRABAJO2!F92C1:F103C27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F:\SALA%20ZORRITOS\sala_situacional..xlsx!TRABAJO3!%5bsala_situacional..xlsx%5dTRABAJO3%20Gr&#225;fico%202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F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%20ZORRITOS\sala_situacional..xlsx!TRABAJO!%5bsala_situacional..xlsx%5dTRABAJO%20Gr&#225;fico%202" TargetMode="Externa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file:///F:\SALA%20ZORRITOS\sala_situacional..xlsx!TRABAJO!F7C17:F11C22" TargetMode="External"/><Relationship Id="rId4" Type="http://schemas.openxmlformats.org/officeDocument/2006/relationships/oleObject" Target="file:///F:\SALA%20ZORRITOS\sala_situacional..xlsx!TRABAJO!F12C9:F16C14" TargetMode="External"/><Relationship Id="rId9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user\Desktop\Nueva%20carpeta\SALA_ZARUMILLA\sala_situacional%20ZA-24.xlsx!TRABAJO!F60C1:F88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4.xlsx!TRABAJO!F117C1:F132C7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user\Desktop\Nueva%20carpeta\SALA_ZARUMILLA\sala_situacional%20ZA-24.xlsx!TRABAJO!F12C1:F18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user\Desktop\Nueva%20carpeta\SALA_ZARUMILLA\sala_situacional%20ZA-24.xlsx!TRABAJO2!F37C1:F60C3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user\Desktop\Nueva%20carpeta\SALA_ZARUMILLA\sala_situacional%20ZA-24.xlsx!TRABAJO2!F91C1:F104C3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er\Desktop\Nueva%20carpeta\SALA_ZARUMILLA\sala_situacional%20ZA-24.xlsx!TRABAJO3!%5bsala_situacional%20ZA-24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user\Desktop\Nueva%20carpeta\SALA_ZARUMILLA\sala_situacional%20ZA-24.xlsx!TRABAJO!F12C9:F16C1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4.xlsx!TRABAJO3!%5bsala_situacional%20ZA-24.xlsx%5dTRABAJO3%20Gr&#225;fico%201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user\Desktop\Nueva%20carpeta\SALA_ZARUMILLA\sala_situacional%20ZA-24.xlsx!TRABAJO!%5bsala_situacional%20ZA-24.xlsx%5dTRABAJO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-63002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25085" y="1361369"/>
          <a:ext cx="6061075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886066" progId="Excel.Sheet.12">
                  <p:link updateAutomatic="1"/>
                </p:oleObj>
              </mc:Choice>
              <mc:Fallback>
                <p:oleObj name="Hoja de cálculo" r:id="rId2" imgW="6591314" imgH="1886066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085" y="1361369"/>
                        <a:ext cx="6061075" cy="173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528682" y="1265901"/>
          <a:ext cx="6968554" cy="469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391659" imgH="5657850" progId="Excel.Sheet.12">
                  <p:link updateAutomatic="1"/>
                </p:oleObj>
              </mc:Choice>
              <mc:Fallback>
                <p:oleObj name="Hoja de cálculo" r:id="rId4" imgW="8391659" imgH="565785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8682" y="1265901"/>
                        <a:ext cx="6968554" cy="469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24283" y="3605694"/>
          <a:ext cx="6029624" cy="254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591314" imgH="2781313" progId="Excel.Sheet.12">
                  <p:link updateAutomatic="1"/>
                </p:oleObj>
              </mc:Choice>
              <mc:Fallback>
                <p:oleObj name="Hoja de cálculo" r:id="rId6" imgW="6591314" imgH="278131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283" y="3605694"/>
                        <a:ext cx="6029624" cy="254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38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80975" y="1344614"/>
          <a:ext cx="12527492" cy="424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9040341" imgH="5791303" progId="Excel.Sheet.12">
                  <p:link updateAutomatic="1"/>
                </p:oleObj>
              </mc:Choice>
              <mc:Fallback>
                <p:oleObj name="Hoja de cálculo" r:id="rId2" imgW="19040341" imgH="579130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975" y="1344614"/>
                        <a:ext cx="12527492" cy="4243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52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40562" y="1933620"/>
          <a:ext cx="13972784" cy="239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1078742" imgH="3057602" progId="Excel.Sheet.12">
                  <p:link updateAutomatic="1"/>
                </p:oleObj>
              </mc:Choice>
              <mc:Fallback>
                <p:oleObj name="Hoja de cálculo" r:id="rId2" imgW="21078742" imgH="305760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562" y="1933620"/>
                        <a:ext cx="13972784" cy="2394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85788" y="4883150"/>
          <a:ext cx="52197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657828" imgH="1504821" progId="Excel.Sheet.12">
                  <p:link updateAutomatic="1"/>
                </p:oleObj>
              </mc:Choice>
              <mc:Fallback>
                <p:oleObj name="Hoja de cálculo" r:id="rId8" imgW="5657828" imgH="150482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788" y="4883150"/>
                        <a:ext cx="5219700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36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714" t="16525" r="3889" b="7848"/>
          <a:stretch/>
        </p:blipFill>
        <p:spPr>
          <a:xfrm>
            <a:off x="11238" y="-14514"/>
            <a:ext cx="12180762" cy="68725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7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03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64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705484" imgH="1790842" progId="Excel.Sheet.12">
                  <p:link updateAutomatic="1"/>
                </p:oleObj>
              </mc:Choice>
              <mc:Fallback>
                <p:oleObj name="Hoja de cálculo" r:id="rId2" imgW="6705484" imgH="1790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158038" y="1466850"/>
          <a:ext cx="15038387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9478629" imgH="5181729" progId="Excel.Sheet.12">
                  <p:link updateAutomatic="1"/>
                </p:oleObj>
              </mc:Choice>
              <mc:Fallback>
                <p:oleObj name="Hoja de cálculo" r:id="rId4" imgW="19478629" imgH="518172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038" y="1466850"/>
                        <a:ext cx="15038387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1038" y="3671888"/>
          <a:ext cx="1495107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9478629" imgH="2990876" progId="Excel.Sheet.12">
                  <p:link updateAutomatic="1"/>
                </p:oleObj>
              </mc:Choice>
              <mc:Fallback>
                <p:oleObj name="Hoja de cálculo" r:id="rId6" imgW="19478629" imgH="299087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038" y="3671888"/>
                        <a:ext cx="14951075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98425" y="1760538"/>
          <a:ext cx="21951950" cy="386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1841941" imgH="4695876" progId="Excel.Sheet.12">
                  <p:link updateAutomatic="1"/>
                </p:oleObj>
              </mc:Choice>
              <mc:Fallback>
                <p:oleObj name="Hoja de cálculo" r:id="rId2" imgW="31841941" imgH="469587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425" y="1760538"/>
                        <a:ext cx="21951950" cy="386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56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98438" y="2205038"/>
          <a:ext cx="21173230" cy="243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1841941" imgH="2943264" progId="Excel.Sheet.12">
                  <p:link updateAutomatic="1"/>
                </p:oleObj>
              </mc:Choice>
              <mc:Fallback>
                <p:oleObj name="Hoja de cálculo" r:id="rId2" imgW="31841941" imgH="294326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438" y="2205038"/>
                        <a:ext cx="21173230" cy="2432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07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3525" y="1373188"/>
          <a:ext cx="5522913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1373188"/>
                        <a:ext cx="5522913" cy="323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88175" y="3876675"/>
          <a:ext cx="4840288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572342" imgH="4267367" progId="Excel.Sheet.12">
                  <p:link updateAutomatic="1"/>
                </p:oleObj>
              </mc:Choice>
              <mc:Fallback>
                <p:oleObj name="Hoja de cálculo" r:id="rId4" imgW="7572342" imgH="426736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8175" y="3876675"/>
                        <a:ext cx="4840288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494588" y="1209675"/>
          <a:ext cx="39243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524572" imgH="3514609" progId="Excel.Sheet.12">
                  <p:link updateAutomatic="1"/>
                </p:oleObj>
              </mc:Choice>
              <mc:Fallback>
                <p:oleObj name="Hoja de cálculo" r:id="rId6" imgW="5524572" imgH="3514609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4588" y="1209675"/>
                        <a:ext cx="39243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442913" y="4613275"/>
          <a:ext cx="51625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162630" imgH="1761996" progId="Excel.Sheet.12">
                  <p:link updateAutomatic="1"/>
                </p:oleObj>
              </mc:Choice>
              <mc:Fallback>
                <p:oleObj name="Hoja de cálculo" r:id="rId8" imgW="5162630" imgH="176199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913" y="4613275"/>
                        <a:ext cx="516255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22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714" t="16525" r="3889" b="7848"/>
          <a:stretch/>
        </p:blipFill>
        <p:spPr>
          <a:xfrm>
            <a:off x="11238" y="-14514"/>
            <a:ext cx="12180762" cy="68725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42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34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23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50838" y="1438275"/>
          <a:ext cx="6110287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53232" imgH="1381215" progId="Excel.Sheet.12">
                  <p:link updateAutomatic="1"/>
                </p:oleObj>
              </mc:Choice>
              <mc:Fallback>
                <p:oleObj name="Worksheet" r:id="rId2" imgW="6553232" imgH="138121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838" y="1438275"/>
                        <a:ext cx="6110287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8F7B2A4-D0C1-9AF3-B1F4-52665BEE1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3314" y="1525712"/>
          <a:ext cx="5097848" cy="4715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52936" imgH="4581427" progId="Excel.Sheet.12">
                  <p:link updateAutomatic="1"/>
                </p:oleObj>
              </mc:Choice>
              <mc:Fallback>
                <p:oleObj name="Worksheet" r:id="rId4" imgW="4952936" imgH="458142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8F7B2A4-D0C1-9AF3-B1F4-52665BEE1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3314" y="1525712"/>
                        <a:ext cx="5097848" cy="4715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2996BA9-33ED-B473-9ECF-81352AD9A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8" y="3608264"/>
          <a:ext cx="49530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952936" imgH="2295615" progId="Excel.Sheet.12">
                  <p:link updateAutomatic="1"/>
                </p:oleObj>
              </mc:Choice>
              <mc:Fallback>
                <p:oleObj name="Worksheet" r:id="rId6" imgW="4952936" imgH="2295615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2996BA9-33ED-B473-9ECF-81352AD9A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838" y="3608264"/>
                        <a:ext cx="4953000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70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1060C4-3D74-C50A-BC25-14EBA05190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00" y="1603375"/>
          <a:ext cx="11058525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7059358" imgH="6010153" progId="Excel.Sheet.12">
                  <p:link updateAutomatic="1"/>
                </p:oleObj>
              </mc:Choice>
              <mc:Fallback>
                <p:oleObj name="Worksheet" r:id="rId2" imgW="17059358" imgH="601015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C1060C4-3D74-C50A-BC25-14EBA0519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1200" y="1603375"/>
                        <a:ext cx="11058525" cy="389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116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109A046-EAA5-4CAD-E17B-75CCBDF43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950" y="2263775"/>
          <a:ext cx="1183005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7059358" imgH="3171931" progId="Excel.Sheet.12">
                  <p:link updateAutomatic="1"/>
                </p:oleObj>
              </mc:Choice>
              <mc:Fallback>
                <p:oleObj name="Worksheet" r:id="rId2" imgW="17059358" imgH="3171931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109A046-EAA5-4CAD-E17B-75CCBDF43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263775"/>
                        <a:ext cx="11830050" cy="226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41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(01-24)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17525" y="1233488"/>
          <a:ext cx="5776913" cy="338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525" y="1233488"/>
                        <a:ext cx="5776913" cy="338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4688" y="4916488"/>
          <a:ext cx="54292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29129" imgH="1200221" progId="Excel.Sheet.12">
                  <p:link updateAutomatic="1"/>
                </p:oleObj>
              </mc:Choice>
              <mc:Fallback>
                <p:oleObj name="Worksheet" r:id="rId4" imgW="5429129" imgH="120022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688" y="4916488"/>
                        <a:ext cx="54292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840663" y="1308100"/>
          <a:ext cx="3424237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10218" imgH="3505263" progId="Excel.Sheet.12">
                  <p:link updateAutomatic="1"/>
                </p:oleObj>
              </mc:Choice>
              <mc:Fallback>
                <p:oleObj name="Worksheet" r:id="rId6" imgW="5410218" imgH="350526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0663" y="1308100"/>
                        <a:ext cx="3424237" cy="221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358063" y="3613150"/>
          <a:ext cx="44831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200807" imgH="5362343" progId="Excel.Sheet.12">
                  <p:link updateAutomatic="1"/>
                </p:oleObj>
              </mc:Choice>
              <mc:Fallback>
                <p:oleObj name="Worksheet" r:id="rId8" imgW="8200807" imgH="5362343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8063" y="3613150"/>
                        <a:ext cx="4483100" cy="293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F4F113A-4E7D-37E8-4B17-3101E9A536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231" y="4873625"/>
          <a:ext cx="51435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143565" imgH="1285816" progId="Excel.Sheet.12">
                  <p:link updateAutomatic="1"/>
                </p:oleObj>
              </mc:Choice>
              <mc:Fallback>
                <p:oleObj name="Worksheet" r:id="rId10" imgW="5143565" imgH="128581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F4F113A-4E7D-37E8-4B17-3101E9A53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4231" y="4873625"/>
                        <a:ext cx="51435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265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BBF98D-725D-738F-F3C7-0635A0582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1" t="22911" r="8883" b="10045"/>
          <a:stretch/>
        </p:blipFill>
        <p:spPr bwMode="auto">
          <a:xfrm>
            <a:off x="0" y="0"/>
            <a:ext cx="12192000" cy="6963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2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70A43EC-0949-488E-9403-428FCADD6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70062"/>
              </p:ext>
            </p:extLst>
          </p:nvPr>
        </p:nvGraphicFramePr>
        <p:xfrm>
          <a:off x="7310436" y="1324044"/>
          <a:ext cx="9163051" cy="525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01357" imgH="7343627" progId="Excel.Sheet.12">
                  <p:link updateAutomatic="1"/>
                </p:oleObj>
              </mc:Choice>
              <mc:Fallback>
                <p:oleObj name="Worksheet" r:id="rId2" imgW="12201357" imgH="73436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10436" y="1324044"/>
                        <a:ext cx="9163051" cy="525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8B0F62E-E819-3CC4-595F-54FB92431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505260"/>
              </p:ext>
            </p:extLst>
          </p:nvPr>
        </p:nvGraphicFramePr>
        <p:xfrm>
          <a:off x="469431" y="1019960"/>
          <a:ext cx="5164453" cy="233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91138" imgH="2219197" progId="Excel.Sheet.12">
                  <p:link updateAutomatic="1"/>
                </p:oleObj>
              </mc:Choice>
              <mc:Fallback>
                <p:oleObj name="Worksheet" r:id="rId4" imgW="4991138" imgH="22191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431" y="1019960"/>
                        <a:ext cx="5164453" cy="2339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7639E94-B25D-DF91-7B11-D057C08BB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62312"/>
              </p:ext>
            </p:extLst>
          </p:nvPr>
        </p:nvGraphicFramePr>
        <p:xfrm>
          <a:off x="469431" y="3474744"/>
          <a:ext cx="6841005" cy="310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91433" imgH="3724309" progId="Excel.Sheet.12">
                  <p:link updateAutomatic="1"/>
                </p:oleObj>
              </mc:Choice>
              <mc:Fallback>
                <p:oleObj name="Worksheet" r:id="rId6" imgW="6591433" imgH="37243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431" y="3474744"/>
                        <a:ext cx="6841005" cy="3102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B94ED12-427D-4566-809D-4651A66B1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121504"/>
              </p:ext>
            </p:extLst>
          </p:nvPr>
        </p:nvGraphicFramePr>
        <p:xfrm>
          <a:off x="331787" y="900113"/>
          <a:ext cx="11978548" cy="541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487936" imgH="6943755" progId="Excel.Sheet.12">
                  <p:link updateAutomatic="1"/>
                </p:oleObj>
              </mc:Choice>
              <mc:Fallback>
                <p:oleObj name="Worksheet" r:id="rId2" imgW="18487936" imgH="694375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787" y="900113"/>
                        <a:ext cx="11978548" cy="5417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44B6F1E-939C-023C-6D0A-4466D8944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557690"/>
              </p:ext>
            </p:extLst>
          </p:nvPr>
        </p:nvGraphicFramePr>
        <p:xfrm>
          <a:off x="581741" y="1304483"/>
          <a:ext cx="11901130" cy="399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954674" imgH="3410096" progId="Excel.Sheet.12">
                  <p:link updateAutomatic="1"/>
                </p:oleObj>
              </mc:Choice>
              <mc:Fallback>
                <p:oleObj name="Worksheet" r:id="rId2" imgW="18954674" imgH="34100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741" y="1304483"/>
                        <a:ext cx="11901130" cy="3996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734DF1F-506D-5666-6EF4-13F5846FD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79458"/>
              </p:ext>
            </p:extLst>
          </p:nvPr>
        </p:nvGraphicFramePr>
        <p:xfrm>
          <a:off x="304800" y="4184650"/>
          <a:ext cx="6381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81893" imgH="1838276" progId="Excel.Sheet.12">
                  <p:link updateAutomatic="1"/>
                </p:oleObj>
              </mc:Choice>
              <mc:Fallback>
                <p:oleObj name="Worksheet" r:id="rId2" imgW="6381893" imgH="18382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4184650"/>
                        <a:ext cx="6381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880F6FA-195F-0B4B-6A60-4C31E9126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08061"/>
              </p:ext>
            </p:extLst>
          </p:nvPr>
        </p:nvGraphicFramePr>
        <p:xfrm>
          <a:off x="7300913" y="1190625"/>
          <a:ext cx="371157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46" imgH="3505232" progId="Excel.Sheet.12">
                  <p:link updateAutomatic="1"/>
                </p:oleObj>
              </mc:Choice>
              <mc:Fallback>
                <p:oleObj name="Worksheet" r:id="rId4" imgW="5267246" imgH="3505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0913" y="1190625"/>
                        <a:ext cx="371157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46BB196-14D4-0F59-EE05-D14AA2509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61398"/>
              </p:ext>
            </p:extLst>
          </p:nvPr>
        </p:nvGraphicFramePr>
        <p:xfrm>
          <a:off x="539751" y="1418739"/>
          <a:ext cx="4660899" cy="285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0114955" imgH="6201223" progId="Excel.Sheet.12">
                  <p:link updateAutomatic="1"/>
                </p:oleObj>
              </mc:Choice>
              <mc:Fallback>
                <p:oleObj name="Worksheet" r:id="rId6" imgW="10114955" imgH="62012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751" y="1418739"/>
                        <a:ext cx="4660899" cy="2857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D0C5EBC-27FC-E63C-7081-E8FE49576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03753"/>
              </p:ext>
            </p:extLst>
          </p:nvPr>
        </p:nvGraphicFramePr>
        <p:xfrm>
          <a:off x="6753225" y="3660775"/>
          <a:ext cx="4806950" cy="284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944713" imgH="4695649" progId="Excel.Sheet.12">
                  <p:link updateAutomatic="1"/>
                </p:oleObj>
              </mc:Choice>
              <mc:Fallback>
                <p:oleObj name="Worksheet" r:id="rId8" imgW="7944713" imgH="46956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53225" y="3660775"/>
                        <a:ext cx="4806950" cy="2840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01-24/2024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AC5DB-40A1-7A22-2C38-3241D093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27" t="30824" r="9180" b="11857"/>
          <a:stretch/>
        </p:blipFill>
        <p:spPr>
          <a:xfrm>
            <a:off x="0" y="1190170"/>
            <a:ext cx="12192000" cy="56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89072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995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585</Words>
  <Application>Microsoft Office PowerPoint</Application>
  <PresentationFormat>Panorámica</PresentationFormat>
  <Paragraphs>65</Paragraphs>
  <Slides>28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37</vt:i4>
      </vt:variant>
      <vt:variant>
        <vt:lpstr>Títulos de diapositiva</vt:lpstr>
      </vt:variant>
      <vt:variant>
        <vt:i4>28</vt:i4>
      </vt:variant>
    </vt:vector>
  </HeadingPairs>
  <TitlesOfParts>
    <vt:vector size="72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file:///C:\Users\user\Desktop\Nueva%20carpeta\SALA_ZARUMILLA\sala_situacional%20ZA-24.xlsx!TRABAJO!F60C1:F88C14</vt:lpstr>
      <vt:lpstr>file:///C:\Users\user\Desktop\Nueva%20carpeta\SALA_ZARUMILLA\sala_situacional%20ZA-24.xlsx!TRABAJO!F12C1:F18C5</vt:lpstr>
      <vt:lpstr>file:///C:\Users\user\Desktop\Nueva%20carpeta\SALA_ZARUMILLA\sala_situacional%20ZA-24.xlsx!TRABAJO!F117C1:F132C7</vt:lpstr>
      <vt:lpstr>file:///C:\Users\user\Desktop\Nueva%20carpeta\SALA_ZARUMILLA\sala_situacional%20ZA-24.xlsx!TRABAJO2!F37C1:F60C30</vt:lpstr>
      <vt:lpstr>file:///C:\Users\user\Desktop\Nueva%20carpeta\SALA_ZARUMILLA\sala_situacional%20ZA-24.xlsx!TRABAJO2!F91C1:F104C32</vt:lpstr>
      <vt:lpstr>file:///C:\Users\user\Desktop\Nueva%20carpeta\SALA_ZARUMILLA\sala_situacional%20ZA-24.xlsx!TRABAJO!F12C9:F16C16</vt:lpstr>
      <vt:lpstr>file:///C:\Users\user\Desktop\Nueva%20carpeta\SALA_ZARUMILLA\sala_situacional%20ZA-24.xlsx!TRABAJO!%5bsala_situacional%20ZA-24.xlsx%5dTRABAJO%20Gráfico%202</vt:lpstr>
      <vt:lpstr>file:///C:\Users\user\Desktop\Nueva%20carpeta\SALA_ZARUMILLA\sala_situacional%20ZA-24.xlsx!TRABAJO3!%5bsala_situacional%20ZA-24.xlsx%5dTRABAJO3%20Gráfico%201</vt:lpstr>
      <vt:lpstr>file:///C:\Users\user\Desktop\Nueva%20carpeta\SALA_ZARUMILLA\sala_situacional%20ZA-24.xlsx!TRABAJO3!%5bsala_situacional%20ZA-24.xlsx%5dTRABAJO3%20Gráfico%202</vt:lpstr>
      <vt:lpstr>file:///C:\SALA_PAMPA_GRANDE\sala_situacional.xlsx!TRABAJO!F15C1:F21C7</vt:lpstr>
      <vt:lpstr>file:///C:\SALA_PAMPA_GRANDE\sala_situacional.xlsx!TRABAJO!F61C1:F91C9</vt:lpstr>
      <vt:lpstr>file:///C:\SALA_PAMPA_GRANDE\sala_situacional.xlsx!TRABAJO!F117C1:F130C7</vt:lpstr>
      <vt:lpstr>file:///C:\SALA_PAMPA_GRANDE\sala_situacional.xlsx!TRABAJO2!F42C1:F70C31</vt:lpstr>
      <vt:lpstr>file:///C:\SALA_PAMPA_GRANDE\sala_situacional.xlsx!TRABAJO2!F101C1:F116C39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file:///E:\SALA_%20CORRALES\sala_situacional%20-%20SE...xlsx!TRABAJO!F49C1:F71C23</vt:lpstr>
      <vt:lpstr>file:///E:\SALA_%20CORRALES\sala_situacional%20-%20SE...xlsx!TRABAJO!F94C1:F108C23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file:///F:\SALA%20ZORRITOS\sala_situacional..xlsx!TRABAJO!F12C1:F17C7</vt:lpstr>
      <vt:lpstr>file:///F:\SALA%20ZORRITOS\sala_situacional..xlsx!TRABAJO!F48C1:F71C5</vt:lpstr>
      <vt:lpstr>file:///F:\SALA%20ZORRITOS\sala_situacional..xlsx!TRABAJO!F93C1:F104C5</vt:lpstr>
      <vt:lpstr>file:///F:\SALA%20ZORRITOS\sala_situacional..xlsx!TRABAJO2!F35C1:F56C27</vt:lpstr>
      <vt:lpstr>file:///F:\SALA%20ZORRITOS\sala_situacional..xlsx!TRABAJO2!F92C1:F103C27</vt:lpstr>
      <vt:lpstr>file:///F:\SALA%20ZORRITOS\sala_situacional..xlsx!TRABAJO3!%5bsala_situacional..xlsx%5dTRABAJO3%20Gráfico%201</vt:lpstr>
      <vt:lpstr>file:///F:\SALA%20ZORRITOS\sala_situacional..xlsx!TRABAJO!F12C9:F16C14</vt:lpstr>
      <vt:lpstr>file:///F:\SALA%20ZORRITOS\sala_situacional..xlsx!TRABAJO!%5bsala_situacional..xlsx%5dTRABAJO%20Gráfico%202</vt:lpstr>
      <vt:lpstr>file:///F:\SALA%20ZORRITOS\sala_situacional..xlsx!TRABAJO3!%5bsala_situacional..xlsx%5dTRABAJO3%20Gráfico%202</vt:lpstr>
      <vt:lpstr>file:///F:\SALA%20ZORRITOS\sala_situacional..xlsx!TRABAJO!F7C17:F11C22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120</cp:revision>
  <cp:lastPrinted>2024-03-20T23:17:57Z</cp:lastPrinted>
  <dcterms:created xsi:type="dcterms:W3CDTF">2023-06-21T15:50:33Z</dcterms:created>
  <dcterms:modified xsi:type="dcterms:W3CDTF">2024-07-25T14:37:14Z</dcterms:modified>
</cp:coreProperties>
</file>