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62" r:id="rId5"/>
    <p:sldId id="263" r:id="rId6"/>
    <p:sldId id="261" r:id="rId7"/>
    <p:sldId id="260" r:id="rId8"/>
    <p:sldId id="265" r:id="rId9"/>
    <p:sldId id="267" r:id="rId10"/>
    <p:sldId id="269" r:id="rId11"/>
    <p:sldId id="271" r:id="rId12"/>
    <p:sldId id="273" r:id="rId13"/>
    <p:sldId id="275" r:id="rId14"/>
    <p:sldId id="277" r:id="rId15"/>
    <p:sldId id="279" r:id="rId16"/>
    <p:sldId id="281" r:id="rId17"/>
    <p:sldId id="264" r:id="rId18"/>
    <p:sldId id="283" r:id="rId19"/>
    <p:sldId id="285" r:id="rId20"/>
    <p:sldId id="287" r:id="rId21"/>
    <p:sldId id="289" r:id="rId22"/>
    <p:sldId id="291" r:id="rId23"/>
    <p:sldId id="293" r:id="rId24"/>
    <p:sldId id="295" r:id="rId25"/>
    <p:sldId id="297" r:id="rId26"/>
    <p:sldId id="299" r:id="rId27"/>
    <p:sldId id="301" r:id="rId28"/>
    <p:sldId id="303" r:id="rId29"/>
  </p:sldIdLst>
  <p:sldSz cx="12192000" cy="6858000"/>
  <p:notesSz cx="6888163" cy="100203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8FBC"/>
    <a:srgbClr val="004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7109" autoAdjust="0"/>
  </p:normalViewPr>
  <p:slideViewPr>
    <p:cSldViewPr snapToGrid="0">
      <p:cViewPr varScale="1">
        <p:scale>
          <a:sx n="98" d="100"/>
          <a:sy n="98" d="100"/>
        </p:scale>
        <p:origin x="1014" y="90"/>
      </p:cViewPr>
      <p:guideLst/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BF272-8438-4DB6-9A09-49C34EDF68B5}" type="datetimeFigureOut">
              <a:rPr lang="es-PE" smtClean="0"/>
              <a:t>15/08/2024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FF8D2-8BDC-4C04-9186-2F7E911E540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28387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7037B-F360-426A-AC61-4A7DF0B71839}" type="slidenum">
              <a:rPr lang="es-PE" smtClean="0"/>
              <a:t>28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87246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B0BC6-6E8C-67FC-379E-DE6B9F2A9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317D77-C8CB-36D3-64B2-71B6DFA26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4AEF0-DFC6-D75C-1EBB-E40212E5C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15/08/2024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A6F6A7-52EB-4A2C-FA7C-094EE0C4F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9511C6-8E68-050F-0708-BFFAE648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304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6C8C8-CFD5-AF2E-6E0B-EBB2FC7DF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CAEA4EC-EBBA-7529-5428-95C77FA05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2A8509-289D-46BD-69BD-275DFC9FD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15/08/2024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BC0F38-618F-BE07-1CBA-28064AAD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F0217D-0173-D3AE-0495-42885B2E5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958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1AE9BE-618A-F425-7358-450A615A51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427555-43B6-B089-D4AC-607F65E7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5D8F88-978F-B013-B835-B7D71B875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15/08/2024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20ECD7-442C-D443-7D9C-6620E13D5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6F3CDC-D445-3A20-03F2-A54C13464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146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DFDF2C-A3B0-AE7A-F297-45D35E77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A84E50-C95D-37B3-1127-BF1324CEF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9B7E3E-BB19-6105-358A-FA4FA2DFE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15/08/2024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B41842-5C02-44DA-8A67-B9CFF23E9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4646A8-89C9-2BED-057B-399E3805E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338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F59367-15BA-C4A8-E258-83DF9563D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90A0EC-B5B6-B27A-D1C7-1A7E95AF6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B2617C-DB1E-60FB-E6BA-D37C06045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15/08/2024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D9F5AB-693E-3D22-BBE2-341653219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5648A4-8437-E018-EB23-55C2ADB9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6524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0D48E-DE6C-2F1A-00D8-10602A19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2A4461-E03E-05DF-F13C-A2F7962C63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A223AE-66D3-9C30-3DD5-44FF1B0CA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6E6EA4-413B-9407-911B-949E46ABC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15/08/2024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024001-147D-5E87-6A36-16A10C1D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1F7946-C721-7EBB-5A6F-583AAEFA3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710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A42F5F-1CB1-BCA9-5F16-B7EA14D9F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C07B89-E12A-885B-582C-D50E6A6DB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DF0B03-8F02-F6E1-EE29-B136C58E2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860EE80-3B59-9EFA-F442-7F633B81D8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F823E40-8111-08FC-5593-C420826AF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0880C9-AC3E-33D8-5EF3-0B8E37714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15/08/2024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36E013A-7163-3054-439F-EE64F23D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6D7B2E6-8541-9296-68F3-857A3999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844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33FA1-781F-0689-722F-1112AA47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8529E0E-39ED-5468-4C98-2CEB043B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15/08/2024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D401E4-94D6-157F-3B2B-F7DA1DDDA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2EB015F-5D49-8B67-E560-4320970F6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893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7106B1B-6ADA-13F5-0E0B-34F1D7CEE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15/08/2024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A0A0CB-CA0C-0923-FEFF-52FC338B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8B702A-5C8A-B7D4-ECCF-F3013EF6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983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3338C4-F818-6FFD-E049-9D958B449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3944BB-EE87-2363-5D7F-57A6CAFAE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7A6AAE8-1972-6089-09BD-856994E5B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86C77F-F167-6C94-4FD5-625FEDAA0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15/08/2024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57864A-CB76-C72B-318D-D06D76FAB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10E915-8C9E-7C14-DCB6-A2CB1DC0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94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9A722-6155-027C-00EE-DF98AEAD5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E6AC90-8ACF-CBCD-DDC0-944408713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A00EDD-A200-812E-9306-F385CC0C3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3B2826-5464-0F93-F9D9-DEA0442A7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15/08/2024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0C6B00-ADE4-8FF8-7D25-1CC87CF44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E88650-5054-47EF-1DC7-CA836AAC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719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7325AB8-E8CF-7136-CD50-5CD7189F1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78BE93-88BE-EC26-C1AD-23E0711B9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22A251-ED56-F7D0-8F88-FFC1E26EE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5CE71-01F9-420F-A774-2759C184E46E}" type="datetimeFigureOut">
              <a:rPr lang="es-PE" smtClean="0"/>
              <a:t>15/08/2024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A4E93C-9E1D-7E5E-032F-60869AE08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60D448-FD38-0729-F711-427761A69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4508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6.emf"/><Relationship Id="rId2" Type="http://schemas.openxmlformats.org/officeDocument/2006/relationships/oleObject" Target="file:///C:\SALA_PAMPA_GRANDE\sala_situacional%20-%2031.xlsx!TRABAJO!F15C1:F21C5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PAMPA_GRANDE\sala_situacional%20-%2031.xlsx!TRABAJO!F77C1:F107C5" TargetMode="External"/><Relationship Id="rId5" Type="http://schemas.openxmlformats.org/officeDocument/2006/relationships/image" Target="../media/image25.emf"/><Relationship Id="rId4" Type="http://schemas.openxmlformats.org/officeDocument/2006/relationships/oleObject" Target="file:///C:\SALA_PAMPA_GRANDE\sala_situacional%20-%2031.xlsx!TRABAJO!F133C1:F146C5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file:///C:\SALA_PAMPA_GRANDE\sala_situacional%20-%2031.xlsx!TRABAJO2!F42C1:F69C33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file:///C:\SALA_PAMPA_GRANDE\sala_situacional%20-%2031.xlsx!TRABAJO2!F101C1:F115C33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PAMPA_GRANDE\sala_situacional%20-%2031.xlsx!TRABAJO!F15C9:F19C14" TargetMode="External"/><Relationship Id="rId3" Type="http://schemas.openxmlformats.org/officeDocument/2006/relationships/image" Target="../media/image29.emf"/><Relationship Id="rId7" Type="http://schemas.openxmlformats.org/officeDocument/2006/relationships/image" Target="../media/image31.emf"/><Relationship Id="rId2" Type="http://schemas.openxmlformats.org/officeDocument/2006/relationships/oleObject" Target="file:///C:\SALA_PAMPA_GRANDE\sala_situacional%20-%2031.xlsx!TRABAJO3!%5bsala_situacional%20-%2031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PAMPA_GRANDE\sala_situacional%20-%2031.xlsx!TRABAJO!%5bsala_situacional%20-%2031.xlsx%5dTRABAJO%20Gr&#225;fico%202" TargetMode="External"/><Relationship Id="rId5" Type="http://schemas.openxmlformats.org/officeDocument/2006/relationships/image" Target="../media/image30.emf"/><Relationship Id="rId4" Type="http://schemas.openxmlformats.org/officeDocument/2006/relationships/oleObject" Target="file:///C:\SALA_PAMPA_GRANDE\sala_situacional%20-%2031.xlsx!TRABAJO3!%5bsala_situacional%20-%2031.xlsx%5dTRABAJO3%20Gr&#225;fico%202" TargetMode="External"/><Relationship Id="rId9" Type="http://schemas.openxmlformats.org/officeDocument/2006/relationships/image" Target="../media/image3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7.jpeg"/><Relationship Id="rId7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8.jpeg"/><Relationship Id="rId9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7" Type="http://schemas.openxmlformats.org/officeDocument/2006/relationships/image" Target="../media/image41.emf"/><Relationship Id="rId2" Type="http://schemas.openxmlformats.org/officeDocument/2006/relationships/oleObject" Target="file:///C:\SALA_%20CORRALES\sala_situacional%20-%20SE%2030%20C.xlsx!TRABAJO!F14C1:F20C5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%20CORRALES\sala_situacional%20-%20SE%2030%20C.xlsx!TRABAJO!F49C1:F71C5" TargetMode="External"/><Relationship Id="rId5" Type="http://schemas.openxmlformats.org/officeDocument/2006/relationships/image" Target="../media/image40.emf"/><Relationship Id="rId4" Type="http://schemas.openxmlformats.org/officeDocument/2006/relationships/oleObject" Target="file:///C:\SALA_%20CORRALES\sala_situacional%20-%20SE%2030%20C.xlsx!TRABAJO!F94C1:F108C5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oleObject" Target="file:///C:\SALA_%20CORRALES\sala_situacional%20-%20SE%2030%20C.xlsx!TRABAJO2!F35C1:F55C33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oleObject" Target="file:///C:\SALA_%20CORRALES\sala_situacional%20-%20SE%2030%20C.xlsx!TRABAJO2!F87C1:F100C33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%20CORRALES\sala_situacional%20-%20SE%2030%20C.xlsx!TRABAJO!%5bsala_situacional%20-%20SE%2030%20C.xlsx%5dTRABAJO%20Gr&#225;fico%202" TargetMode="External"/><Relationship Id="rId3" Type="http://schemas.openxmlformats.org/officeDocument/2006/relationships/image" Target="../media/image44.emf"/><Relationship Id="rId7" Type="http://schemas.openxmlformats.org/officeDocument/2006/relationships/image" Target="../media/image46.emf"/><Relationship Id="rId2" Type="http://schemas.openxmlformats.org/officeDocument/2006/relationships/oleObject" Target="file:///C:\Users\cdcpe\OneDrive\Escritorio\SALA_%20CORRALES\sala_situacional%20-%20SE%2028%20C.xlsx!TRABAJO!F6C18:F10C23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%20CORRALES\sala_situacional%20-%20SE%2030%20C.xlsx!TRABAJO!F12C9:F16C14" TargetMode="External"/><Relationship Id="rId11" Type="http://schemas.openxmlformats.org/officeDocument/2006/relationships/image" Target="../media/image48.emf"/><Relationship Id="rId5" Type="http://schemas.openxmlformats.org/officeDocument/2006/relationships/image" Target="../media/image45.emf"/><Relationship Id="rId10" Type="http://schemas.openxmlformats.org/officeDocument/2006/relationships/oleObject" Target="file:///C:\SALA_%20CORRALES\sala_situacional%20-%20SE%2030%20C.xlsx!TRABAJO3!%5bsala_situacional%20-%20SE%2030%20C.xlsx%5dTRABAJO3%20Gr&#225;fico%202" TargetMode="External"/><Relationship Id="rId4" Type="http://schemas.openxmlformats.org/officeDocument/2006/relationships/oleObject" Target="file:///C:\SALA_%20CORRALES\sala_situacional%20-%20SE%2030%20C.xlsx!TRABAJO3!%5bsala_situacional%20-%20SE%2030%20C.xlsx%5dTRABAJO3%20Gr&#225;fico%201" TargetMode="External"/><Relationship Id="rId9" Type="http://schemas.openxmlformats.org/officeDocument/2006/relationships/image" Target="../media/image47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7.jpeg"/><Relationship Id="rId7" Type="http://schemas.openxmlformats.org/officeDocument/2006/relationships/image" Target="../media/image5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2" Type="http://schemas.openxmlformats.org/officeDocument/2006/relationships/oleObject" Target="file:///C:\Users\cdcpe\Downloads\Sala_situacional_ZA-Plantilla.xlsx!TRABAJO!F13C1:F19C5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Users\cdcpe\Downloads\Sala_situacional_ZA-Plantilla.xlsx!TRABAJO!F120C1:F135C5" TargetMode="External"/><Relationship Id="rId5" Type="http://schemas.openxmlformats.org/officeDocument/2006/relationships/image" Target="../media/image10.emf"/><Relationship Id="rId4" Type="http://schemas.openxmlformats.org/officeDocument/2006/relationships/oleObject" Target="file:///C:\Users\cdcpe\Downloads\Sala_situacional_ZA-Plantilla.xlsx!TRABAJO!F58C1:F86C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file:///C:\Users\cdcpe\Downloads\Sala_situacional_ZA-Plantilla.xlsx!TRABAJO2!F35C1:F59C35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file:///C:\Users\cdcpe\Downloads\Sala_situacional_ZA-Plantilla.xlsx!TRABAJO2!F88C1:F101C34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file:///C:\Users\cdcpe\Downloads\Sala_situacional_ZA-Plantilla.xlsx!TRABAJO!F13C9:F17C14" TargetMode="External"/><Relationship Id="rId3" Type="http://schemas.openxmlformats.org/officeDocument/2006/relationships/image" Target="../media/image14.emf"/><Relationship Id="rId7" Type="http://schemas.openxmlformats.org/officeDocument/2006/relationships/image" Target="../media/image16.emf"/><Relationship Id="rId2" Type="http://schemas.openxmlformats.org/officeDocument/2006/relationships/oleObject" Target="file:///C:\Users\cdcpe\Downloads\Sala_situacional_ZA-Plantilla.xlsx!TRABAJO3!%5bSala_situacional_ZA-Plantilla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Users\cdcpe\Downloads\Sala_situacional_ZA-Plantilla.xlsx!TRABAJO!%5bSala_situacional_ZA-Plantilla.xlsx%5dTRABAJO%20Gr&#225;fico%202" TargetMode="External"/><Relationship Id="rId5" Type="http://schemas.openxmlformats.org/officeDocument/2006/relationships/image" Target="../media/image15.emf"/><Relationship Id="rId4" Type="http://schemas.openxmlformats.org/officeDocument/2006/relationships/oleObject" Target="file:///C:\Users\cdcpe\Downloads\Sala_situacional_ZA-Plantilla.xlsx!TRABAJO3!%5bSala_situacional_ZA-Plantilla.xlsx%5dTRABAJO3%20Gr&#225;fico%202" TargetMode="External"/><Relationship Id="rId9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ZARUMILLA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31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3F91321-9052-4EA5-86B5-8C99AC435F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9" y="60536"/>
            <a:ext cx="988331" cy="1317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85B37F3-0091-A4D0-73F2-0BCA9843E3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6" r="2987"/>
          <a:stretch/>
        </p:blipFill>
        <p:spPr>
          <a:xfrm>
            <a:off x="-54171" y="1455905"/>
            <a:ext cx="1302791" cy="1589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1A3B8C1-EBEF-C8AF-FF30-F48D4FEC9F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2" b="12699"/>
          <a:stretch/>
        </p:blipFill>
        <p:spPr>
          <a:xfrm>
            <a:off x="50083" y="2925452"/>
            <a:ext cx="1166567" cy="1455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548DAAF-9E3D-4623-5535-1BA1755AFA7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7"/>
          <a:stretch/>
        </p:blipFill>
        <p:spPr>
          <a:xfrm>
            <a:off x="54234" y="4259245"/>
            <a:ext cx="1158263" cy="1385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25816AAF-EE50-4335-925C-517FA2CF52A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5" r="6218"/>
          <a:stretch/>
        </p:blipFill>
        <p:spPr>
          <a:xfrm>
            <a:off x="119476" y="5595098"/>
            <a:ext cx="958455" cy="1196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130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(01-31)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SE31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DF02A991-0D2D-0D47-DD29-64BDCBC6A2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7452" y="1305692"/>
          <a:ext cx="5121275" cy="176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120640" imgH="1760196" progId="Excel.Sheet.12">
                  <p:link updateAutomatic="1"/>
                </p:oleObj>
              </mc:Choice>
              <mc:Fallback>
                <p:oleObj name="Worksheet" r:id="rId2" imgW="5120640" imgH="1760196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DF02A991-0D2D-0D47-DD29-64BDCBC6A2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7452" y="1305692"/>
                        <a:ext cx="5121275" cy="176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3C0723AB-26C1-30FC-28B7-170BA44EB5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7452" y="3340217"/>
          <a:ext cx="5121275" cy="272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120640" imgH="2720458" progId="Excel.Sheet.12">
                  <p:link updateAutomatic="1"/>
                </p:oleObj>
              </mc:Choice>
              <mc:Fallback>
                <p:oleObj name="Worksheet" r:id="rId4" imgW="5120640" imgH="2720458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3C0723AB-26C1-30FC-28B7-170BA44EB5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7452" y="3340217"/>
                        <a:ext cx="5121275" cy="272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21645BA9-ED4F-B06E-D97A-7D743AB33F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78563" y="1305692"/>
          <a:ext cx="5121275" cy="543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120640" imgH="5433242" progId="Excel.Sheet.12">
                  <p:link updateAutomatic="1"/>
                </p:oleObj>
              </mc:Choice>
              <mc:Fallback>
                <p:oleObj name="Worksheet" r:id="rId6" imgW="5120640" imgH="5433242" progId="Excel.Sheet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21645BA9-ED4F-B06E-D97A-7D743AB33F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78563" y="1305692"/>
                        <a:ext cx="5121275" cy="5434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9571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(01-31)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SE31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57AE9761-520E-7D5C-BD86-E32746A292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5361" y="1535922"/>
          <a:ext cx="11161278" cy="4043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1130295" imgH="7650543" progId="Excel.Sheet.12">
                  <p:link updateAutomatic="1"/>
                </p:oleObj>
              </mc:Choice>
              <mc:Fallback>
                <p:oleObj name="Worksheet" r:id="rId2" imgW="21130295" imgH="7650543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57AE9761-520E-7D5C-BD86-E32746A292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15361" y="1535922"/>
                        <a:ext cx="11161278" cy="40437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9761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(01-31)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SE31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5F743B65-2470-7135-C756-A1BFB6A551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6831" y="1591777"/>
          <a:ext cx="11078338" cy="2327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1130295" imgH="3718671" progId="Excel.Sheet.12">
                  <p:link updateAutomatic="1"/>
                </p:oleObj>
              </mc:Choice>
              <mc:Fallback>
                <p:oleObj name="Worksheet" r:id="rId2" imgW="21130295" imgH="3718671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5F743B65-2470-7135-C756-A1BFB6A551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56831" y="1591777"/>
                        <a:ext cx="11078338" cy="2327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1008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PAMPA GRANDE –  SE (01-31)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SE31</a:t>
            </a:r>
            <a:endParaRPr lang="es-PE" dirty="0"/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C7ADB3FB-9D28-E652-7334-5512A323A0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6401" y="1315617"/>
          <a:ext cx="5302250" cy="2974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631636" imgH="5809717" progId="Excel.Sheet.12">
                  <p:link updateAutomatic="1"/>
                </p:oleObj>
              </mc:Choice>
              <mc:Fallback>
                <p:oleObj name="Worksheet" r:id="rId2" imgW="10631636" imgH="5809717" progId="Excel.Sheet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C7ADB3FB-9D28-E652-7334-5512A323A0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6401" y="1315617"/>
                        <a:ext cx="5302250" cy="2974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08CE2383-862D-A31E-8F5B-D83632F41F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64338" y="4072265"/>
          <a:ext cx="4647309" cy="2479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7191989" imgH="3889248" progId="Excel.Sheet.12">
                  <p:link updateAutomatic="1"/>
                </p:oleObj>
              </mc:Choice>
              <mc:Fallback>
                <p:oleObj name="Worksheet" r:id="rId4" imgW="7191989" imgH="3889248" progId="Excel.Sheet.12">
                  <p:link updateAutomatic="1"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08CE2383-862D-A31E-8F5B-D83632F41F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64338" y="4072265"/>
                        <a:ext cx="4647309" cy="2479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49A45154-E34F-48FB-2ED8-24A7FE7242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24675" y="1392238"/>
          <a:ext cx="4022725" cy="247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463434" imgH="3367740" progId="Excel.Sheet.12">
                  <p:link updateAutomatic="1"/>
                </p:oleObj>
              </mc:Choice>
              <mc:Fallback>
                <p:oleObj name="Worksheet" r:id="rId6" imgW="5463434" imgH="3367740" progId="Excel.Sheet.12">
                  <p:link updateAutomatic="1"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49A45154-E34F-48FB-2ED8-24A7FE7242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24675" y="1392238"/>
                        <a:ext cx="4022725" cy="2478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1FE65B93-B903-BCD2-D4E9-D16023ACB6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6319" y="4724075"/>
          <a:ext cx="5845175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5844505" imgH="1394342" progId="Excel.Sheet.12">
                  <p:link updateAutomatic="1"/>
                </p:oleObj>
              </mc:Choice>
              <mc:Fallback>
                <p:oleObj name="Worksheet" r:id="rId8" imgW="5844505" imgH="1394342" progId="Excel.Sheet.12">
                  <p:link updateAutomatic="1"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1FE65B93-B903-BCD2-D4E9-D16023ACB6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6319" y="4724075"/>
                        <a:ext cx="5845175" cy="1393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143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ACF7640-CF28-B8F7-051E-309904D56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27371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PAMPA GRANDE – SE 01-31/2024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078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3007153" y="-126004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CORRALES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31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A52F506-BAF7-4C45-AB6B-0D3376DE7D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9" t="21229" r="32825" b="24032"/>
          <a:stretch/>
        </p:blipFill>
        <p:spPr>
          <a:xfrm>
            <a:off x="53299" y="27282"/>
            <a:ext cx="1178582" cy="1142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FF650B8-9403-4B60-B13A-3C6A66BC1D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8" t="25545" r="19907" b="19492"/>
          <a:stretch/>
        </p:blipFill>
        <p:spPr>
          <a:xfrm>
            <a:off x="94360" y="1030403"/>
            <a:ext cx="1071907" cy="1142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72D4B36-0739-4E9B-82B2-60B9CAC285D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7" t="21280" r="3619" b="6629"/>
          <a:stretch/>
        </p:blipFill>
        <p:spPr>
          <a:xfrm>
            <a:off x="141166" y="3447364"/>
            <a:ext cx="1125571" cy="849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802B3C9-0EA7-4798-8929-C02C3626810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7" t="8514" r="18220" b="26015"/>
          <a:stretch/>
        </p:blipFill>
        <p:spPr>
          <a:xfrm>
            <a:off x="160798" y="5675729"/>
            <a:ext cx="1005469" cy="1219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AF36C9C-6B1A-43B7-B2B0-CB7C444E132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44" y="4431816"/>
            <a:ext cx="657938" cy="1170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0643501-2BAB-48A1-99D9-317F58B9EA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6" y="2222649"/>
            <a:ext cx="1266738" cy="953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8767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(01-31)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602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(01-31)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SE231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F660AB8E-BB8C-C0E0-49B8-B43873AA69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2413" y="1415346"/>
          <a:ext cx="5440363" cy="172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440893" imgH="1722246" progId="Excel.Sheet.12">
                  <p:link updateAutomatic="1"/>
                </p:oleObj>
              </mc:Choice>
              <mc:Fallback>
                <p:oleObj name="Worksheet" r:id="rId2" imgW="5440893" imgH="1722246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F660AB8E-BB8C-C0E0-49B8-B43873AA69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2413" y="1415346"/>
                        <a:ext cx="5440363" cy="172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228FE2A1-9DAC-9875-87C8-F91902CF04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2412" y="3362960"/>
          <a:ext cx="5440363" cy="294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440893" imgH="2949011" progId="Excel.Sheet.12">
                  <p:link updateAutomatic="1"/>
                </p:oleObj>
              </mc:Choice>
              <mc:Fallback>
                <p:oleObj name="Worksheet" r:id="rId4" imgW="5440893" imgH="2949011" progId="Excel.Sheet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228FE2A1-9DAC-9875-87C8-F91902CF04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2412" y="3362960"/>
                        <a:ext cx="5440363" cy="294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070F92F7-5DEF-415D-1DE7-9488E05007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22774" y="1193090"/>
          <a:ext cx="5194852" cy="556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440893" imgH="5829371" progId="Excel.Sheet.12">
                  <p:link updateAutomatic="1"/>
                </p:oleObj>
              </mc:Choice>
              <mc:Fallback>
                <p:oleObj name="Worksheet" r:id="rId6" imgW="5440893" imgH="5829371" progId="Excel.Sheet.12">
                  <p:link updateAutomatic="1"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070F92F7-5DEF-415D-1DE7-9488E05007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622774" y="1193090"/>
                        <a:ext cx="5194852" cy="5566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5757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(01-31)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SE31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6D22D48C-69F4-517D-19D2-FABF4D27EB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416" y="1483450"/>
          <a:ext cx="11899116" cy="3665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2037040" imgH="6781958" progId="Excel.Sheet.12">
                  <p:link updateAutomatic="1"/>
                </p:oleObj>
              </mc:Choice>
              <mc:Fallback>
                <p:oleObj name="Worksheet" r:id="rId2" imgW="22037040" imgH="6781958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6D22D48C-69F4-517D-19D2-FABF4D27EB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6416" y="1483450"/>
                        <a:ext cx="11899116" cy="36650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9503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(01-31)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SE31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1EEF9A18-4D8E-9DA1-829D-0D48FF01B6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" y="1697038"/>
          <a:ext cx="11811000" cy="264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2037040" imgH="4937760" progId="Excel.Sheet.12">
                  <p:link updateAutomatic="1"/>
                </p:oleObj>
              </mc:Choice>
              <mc:Fallback>
                <p:oleObj name="Worksheet" r:id="rId2" imgW="22037040" imgH="4937760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1EEF9A18-4D8E-9DA1-829D-0D48FF01B6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0500" y="1697038"/>
                        <a:ext cx="11811000" cy="2647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3595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(01-31)</a:t>
            </a:r>
            <a:endParaRPr lang="es-PE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907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CORRALES –  SE (01-31)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SE31</a:t>
            </a:r>
            <a:endParaRPr lang="es-PE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879475" y="5319713"/>
          <a:ext cx="4192588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762535" imgH="921886" progId="Excel.Sheet.12">
                  <p:link updateAutomatic="1"/>
                </p:oleObj>
              </mc:Choice>
              <mc:Fallback>
                <p:oleObj name="Worksheet" r:id="rId2" imgW="4762535" imgH="921886" progId="Excel.Sheet.12">
                  <p:link updateAutomatic="1"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79475" y="5319713"/>
                        <a:ext cx="4192588" cy="81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F8B12436-1A71-7E3B-D4B2-7396EA7576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9225" y="1235839"/>
          <a:ext cx="6424184" cy="333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3152049" imgH="6819908" progId="Excel.Sheet.12">
                  <p:link updateAutomatic="1"/>
                </p:oleObj>
              </mc:Choice>
              <mc:Fallback>
                <p:oleObj name="Worksheet" r:id="rId4" imgW="13152049" imgH="6819908" progId="Excel.Sheet.12">
                  <p:link updateAutomatic="1"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F8B12436-1A71-7E3B-D4B2-7396EA7576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9225" y="1235839"/>
                        <a:ext cx="6424184" cy="3332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420CB12A-E37C-6B57-91DC-AC7C5287CC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7017" y="4568826"/>
          <a:ext cx="5334000" cy="172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334142" imgH="1722246" progId="Excel.Sheet.12">
                  <p:link updateAutomatic="1"/>
                </p:oleObj>
              </mc:Choice>
              <mc:Fallback>
                <p:oleObj name="Worksheet" r:id="rId6" imgW="5334142" imgH="1722246" progId="Excel.Sheet.12">
                  <p:link updateAutomatic="1"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420CB12A-E37C-6B57-91DC-AC7C5287CC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7017" y="4568826"/>
                        <a:ext cx="5334000" cy="172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78775FD9-1692-ABBD-08A1-1DEC3328C0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67638" y="1244600"/>
          <a:ext cx="3795712" cy="221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5767950" imgH="3367740" progId="Excel.Sheet.12">
                  <p:link updateAutomatic="1"/>
                </p:oleObj>
              </mc:Choice>
              <mc:Fallback>
                <p:oleObj name="Worksheet" r:id="rId8" imgW="5767950" imgH="3367740" progId="Excel.Sheet.12">
                  <p:link updateAutomatic="1"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78775FD9-1692-ABBD-08A1-1DEC3328C0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767638" y="1244600"/>
                        <a:ext cx="3795712" cy="2217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154B587E-96CC-2B37-E3CE-9F75CC2CA5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52990" y="3702845"/>
          <a:ext cx="5389785" cy="2412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0" imgW="12557476" imgH="5615743" progId="Excel.Sheet.12">
                  <p:link updateAutomatic="1"/>
                </p:oleObj>
              </mc:Choice>
              <mc:Fallback>
                <p:oleObj name="Worksheet" r:id="rId10" imgW="12557476" imgH="5615743" progId="Excel.Sheet.12">
                  <p:link updateAutomatic="1"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154B587E-96CC-2B37-E3CE-9F75CC2CA5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652990" y="3702845"/>
                        <a:ext cx="5389785" cy="24121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8657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CORRALES – SE 01-31/2024</a:t>
            </a:r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71A17DC-11A0-B995-856C-104DD31156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32"/>
          <a:stretch/>
        </p:blipFill>
        <p:spPr>
          <a:xfrm>
            <a:off x="724452" y="1398891"/>
            <a:ext cx="10743095" cy="517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45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ZORRITOS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31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766D06C-0E35-4260-8648-97A212F02F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9" t="13710" r="1342" b="15883"/>
          <a:stretch/>
        </p:blipFill>
        <p:spPr>
          <a:xfrm>
            <a:off x="37995" y="21219"/>
            <a:ext cx="1143608" cy="158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32E61CC-A09E-488B-8A1B-E399D276E0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" t="2063" r="10349"/>
          <a:stretch/>
        </p:blipFill>
        <p:spPr>
          <a:xfrm>
            <a:off x="103633" y="4840631"/>
            <a:ext cx="1140151" cy="1837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9C29E09-976F-42F1-831A-A39B9A2B592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9" r="23943" b="37059"/>
          <a:stretch/>
        </p:blipFill>
        <p:spPr>
          <a:xfrm>
            <a:off x="89512" y="3089133"/>
            <a:ext cx="1040574" cy="1485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B705F42-DD05-4EF8-98B7-8AF3F4874E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2" y="1697352"/>
            <a:ext cx="1040574" cy="1391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138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(01- 31)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35997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SE (01- 31)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31</a:t>
            </a:r>
            <a:endParaRPr lang="es-PE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AF1D0C3-63A7-44BE-B602-AEF141EC9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38" y="1740310"/>
            <a:ext cx="5476875" cy="188595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4DC2471-BDE0-45BF-A501-665EF18BE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38" y="3626260"/>
            <a:ext cx="5476875" cy="230505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7558D07-2AFF-49FC-A08B-BCB27E9D3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7787" y="1740310"/>
            <a:ext cx="5476875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479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(01- 31)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31</a:t>
            </a:r>
            <a:endParaRPr lang="es-PE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65113D5-5A6F-4577-81FF-D83FB4DFD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3678"/>
            <a:ext cx="12192000" cy="341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14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(01- 31)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31</a:t>
            </a:r>
            <a:endParaRPr lang="es-PE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1D56196-952F-46E6-A532-465216728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3668"/>
            <a:ext cx="12192000" cy="221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68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ZORRITOS –  SE (01- 31)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31</a:t>
            </a:r>
            <a:endParaRPr lang="es-PE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2A0329D-C670-46AC-92B7-B07ECE91E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085" y="1439316"/>
            <a:ext cx="5760512" cy="307265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1B5743E-5064-47D7-A975-C6D8A8ECE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344" y="3717960"/>
            <a:ext cx="4499201" cy="304437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5E351EB-CBDC-421D-B16F-B5AA0F106C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085" y="4668593"/>
            <a:ext cx="5760512" cy="169545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2572226-7391-4F80-928A-728BFBE9AC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5538" y="1137389"/>
            <a:ext cx="3920835" cy="257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164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ZORRITOS – SE 01-31/2024</a:t>
            </a:r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F069E86-9F19-4539-B98F-407864A58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0169"/>
            <a:ext cx="12192000" cy="585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645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(01-31)</a:t>
            </a:r>
            <a:endParaRPr lang="es-PE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31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255F4431-0238-C6D1-0179-1E57DB1861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7397105"/>
              </p:ext>
            </p:extLst>
          </p:nvPr>
        </p:nvGraphicFramePr>
        <p:xfrm>
          <a:off x="265554" y="998782"/>
          <a:ext cx="5141549" cy="2084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356683" imgH="2171676" progId="Excel.Sheet.12">
                  <p:link updateAutomatic="1"/>
                </p:oleObj>
              </mc:Choice>
              <mc:Fallback>
                <p:oleObj name="Worksheet" r:id="rId2" imgW="5356683" imgH="217167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5554" y="998782"/>
                        <a:ext cx="5141549" cy="20846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84D57F70-F644-FB5B-9FAF-31FA94E5E3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697776"/>
              </p:ext>
            </p:extLst>
          </p:nvPr>
        </p:nvGraphicFramePr>
        <p:xfrm>
          <a:off x="7450852" y="1351710"/>
          <a:ext cx="4240879" cy="5225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356683" imgH="6599031" progId="Excel.Sheet.12">
                  <p:link updateAutomatic="1"/>
                </p:oleObj>
              </mc:Choice>
              <mc:Fallback>
                <p:oleObj name="Worksheet" r:id="rId4" imgW="5356683" imgH="659903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50852" y="1351710"/>
                        <a:ext cx="4240879" cy="5225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2CCF92D3-E77C-20B0-A01C-DE5D6F0EFA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149813"/>
              </p:ext>
            </p:extLst>
          </p:nvPr>
        </p:nvGraphicFramePr>
        <p:xfrm>
          <a:off x="500269" y="3429000"/>
          <a:ext cx="4585861" cy="3073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356683" imgH="3589044" progId="Excel.Sheet.12">
                  <p:link updateAutomatic="1"/>
                </p:oleObj>
              </mc:Choice>
              <mc:Fallback>
                <p:oleObj name="Worksheet" r:id="rId6" imgW="5356683" imgH="358904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0269" y="3429000"/>
                        <a:ext cx="4585861" cy="30730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8596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686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(01-31)</a:t>
            </a:r>
            <a:endParaRPr lang="es-PE" sz="3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31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19B2F4C8-5277-AAE0-D423-A6F57D0DC5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087854"/>
              </p:ext>
            </p:extLst>
          </p:nvPr>
        </p:nvGraphicFramePr>
        <p:xfrm>
          <a:off x="874713" y="1001713"/>
          <a:ext cx="11006137" cy="462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0017705" imgH="8404852" progId="Excel.Sheet.12">
                  <p:link updateAutomatic="1"/>
                </p:oleObj>
              </mc:Choice>
              <mc:Fallback>
                <p:oleObj name="Worksheet" r:id="rId2" imgW="20017705" imgH="840485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74713" y="1001713"/>
                        <a:ext cx="11006137" cy="462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6046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686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(01-31)</a:t>
            </a:r>
            <a:endParaRPr lang="es-PE" sz="3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31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A3BAA828-010B-18AB-6211-12411A3BA6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7868021"/>
              </p:ext>
            </p:extLst>
          </p:nvPr>
        </p:nvGraphicFramePr>
        <p:xfrm>
          <a:off x="493713" y="2100263"/>
          <a:ext cx="11425237" cy="238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9743385" imgH="4114800" progId="Excel.Sheet.12">
                  <p:link updateAutomatic="1"/>
                </p:oleObj>
              </mc:Choice>
              <mc:Fallback>
                <p:oleObj name="Worksheet" r:id="rId2" imgW="19743385" imgH="411480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93713" y="2100263"/>
                        <a:ext cx="11425237" cy="2384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6377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ZARUMILLA –  </a:t>
            </a:r>
            <a:r>
              <a:rPr lang="es-PE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 (01-31)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31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11BA6700-4D1C-C68C-2904-E7A72151C0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7312423"/>
              </p:ext>
            </p:extLst>
          </p:nvPr>
        </p:nvGraphicFramePr>
        <p:xfrm>
          <a:off x="207575" y="1348951"/>
          <a:ext cx="4888531" cy="2637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640631" imgH="5742661" progId="Excel.Sheet.12">
                  <p:link updateAutomatic="1"/>
                </p:oleObj>
              </mc:Choice>
              <mc:Fallback>
                <p:oleObj name="Worksheet" r:id="rId2" imgW="10640631" imgH="574266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7575" y="1348951"/>
                        <a:ext cx="4888531" cy="26378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950C850B-C7A5-0C51-4D8C-208C0E0735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1651618"/>
              </p:ext>
            </p:extLst>
          </p:nvPr>
        </p:nvGraphicFramePr>
        <p:xfrm>
          <a:off x="6789197" y="4055566"/>
          <a:ext cx="4809406" cy="2496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8359288" imgH="4338812" progId="Excel.Sheet.12">
                  <p:link updateAutomatic="1"/>
                </p:oleObj>
              </mc:Choice>
              <mc:Fallback>
                <p:oleObj name="Worksheet" r:id="rId4" imgW="8359288" imgH="433881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89197" y="4055566"/>
                        <a:ext cx="4809406" cy="2496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DECFF3D8-E9AD-7B4E-A809-84C56901D2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013702"/>
              </p:ext>
            </p:extLst>
          </p:nvPr>
        </p:nvGraphicFramePr>
        <p:xfrm>
          <a:off x="7089775" y="1173163"/>
          <a:ext cx="4067175" cy="251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440467" imgH="3367740" progId="Excel.Sheet.12">
                  <p:link updateAutomatic="1"/>
                </p:oleObj>
              </mc:Choice>
              <mc:Fallback>
                <p:oleObj name="Worksheet" r:id="rId6" imgW="5440467" imgH="336774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89775" y="1173163"/>
                        <a:ext cx="4067175" cy="2516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2E540046-C77D-274F-0CB7-80BDB92A3F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095101"/>
              </p:ext>
            </p:extLst>
          </p:nvPr>
        </p:nvGraphicFramePr>
        <p:xfrm>
          <a:off x="224012" y="4345167"/>
          <a:ext cx="5037137" cy="180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5036855" imgH="1805822" progId="Excel.Sheet.12">
                  <p:link updateAutomatic="1"/>
                </p:oleObj>
              </mc:Choice>
              <mc:Fallback>
                <p:oleObj name="Worksheet" r:id="rId8" imgW="5036855" imgH="180582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4012" y="4345167"/>
                        <a:ext cx="5037137" cy="180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1464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5AD1D85-2A06-941A-58E9-9F55C14FF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ZARUMILLA – SE 01-31/2024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63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624667" y="0"/>
            <a:ext cx="9567333" cy="695013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343024" y="5269130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PAMPA GRANDE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31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91" y="600728"/>
            <a:ext cx="2050377" cy="152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279399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25" y="94795"/>
            <a:ext cx="1140863" cy="1521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90" y="1685738"/>
            <a:ext cx="1095999" cy="146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0"/>
          <a:stretch/>
        </p:blipFill>
        <p:spPr>
          <a:xfrm>
            <a:off x="279399" y="3147069"/>
            <a:ext cx="1192298" cy="1743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653" y="5068685"/>
            <a:ext cx="1128044" cy="1504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8659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(01-31)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07894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577</Words>
  <Application>Microsoft Office PowerPoint</Application>
  <PresentationFormat>Panorámica</PresentationFormat>
  <Paragraphs>61</Paragraphs>
  <Slides>28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Vínculos</vt:lpstr>
      </vt:variant>
      <vt:variant>
        <vt:i4>28</vt:i4>
      </vt:variant>
      <vt:variant>
        <vt:lpstr>Títulos de diapositiva</vt:lpstr>
      </vt:variant>
      <vt:variant>
        <vt:i4>28</vt:i4>
      </vt:variant>
    </vt:vector>
  </HeadingPairs>
  <TitlesOfParts>
    <vt:vector size="63" baseType="lpstr">
      <vt:lpstr>Arial</vt:lpstr>
      <vt:lpstr>Arial Narrow</vt:lpstr>
      <vt:lpstr>Arial Rounded MT Bold</vt:lpstr>
      <vt:lpstr>Calibri</vt:lpstr>
      <vt:lpstr>Calibri Light</vt:lpstr>
      <vt:lpstr>Cambria</vt:lpstr>
      <vt:lpstr>Tema de Office</vt:lpstr>
      <vt:lpstr>file:///C:\Users\cdcpe\Downloads\Sala_situacional_ZA-Plantilla.xlsx!TRABAJO!F13C1:F19C5</vt:lpstr>
      <vt:lpstr>file:///C:\Users\cdcpe\Downloads\Sala_situacional_ZA-Plantilla.xlsx!TRABAJO!F58C1:F86C5</vt:lpstr>
      <vt:lpstr>file:///C:\Users\cdcpe\Downloads\Sala_situacional_ZA-Plantilla.xlsx!TRABAJO!F120C1:F135C5</vt:lpstr>
      <vt:lpstr>file:///C:\Users\cdcpe\Downloads\Sala_situacional_ZA-Plantilla.xlsx!TRABAJO2!F35C1:F59C35</vt:lpstr>
      <vt:lpstr>file:///C:\Users\cdcpe\Downloads\Sala_situacional_ZA-Plantilla.xlsx!TRABAJO2!F88C1:F101C34</vt:lpstr>
      <vt:lpstr>file:///C:\Users\cdcpe\Downloads\Sala_situacional_ZA-Plantilla.xlsx!TRABAJO3!%5bSala_situacional_ZA-Plantilla.xlsx%5dTRABAJO3%20Gráfico%201</vt:lpstr>
      <vt:lpstr>file:///C:\Users\cdcpe\Downloads\Sala_situacional_ZA-Plantilla.xlsx!TRABAJO3!%5bSala_situacional_ZA-Plantilla.xlsx%5dTRABAJO3%20Gráfico%202</vt:lpstr>
      <vt:lpstr>file:///C:\Users\cdcpe\Downloads\Sala_situacional_ZA-Plantilla.xlsx!TRABAJO!%5bSala_situacional_ZA-Plantilla.xlsx%5dTRABAJO%20Gráfico%202</vt:lpstr>
      <vt:lpstr>file:///C:\Users\cdcpe\Downloads\Sala_situacional_ZA-Plantilla.xlsx!TRABAJO!F13C9:F17C14</vt:lpstr>
      <vt:lpstr>file:///C:\SALA_PAMPA_GRANDE\sala_situacional%20-%2031.xlsx!TRABAJO!F15C1:F21C5</vt:lpstr>
      <vt:lpstr>file:///C:\SALA_PAMPA_GRANDE\sala_situacional%20-%2031.xlsx!TRABAJO!F133C1:F146C5</vt:lpstr>
      <vt:lpstr>file:///C:\SALA_PAMPA_GRANDE\sala_situacional%20-%2031.xlsx!TRABAJO!F77C1:F107C5</vt:lpstr>
      <vt:lpstr>file:///C:\SALA_PAMPA_GRANDE\sala_situacional%20-%2031.xlsx!TRABAJO2!F42C1:F69C33</vt:lpstr>
      <vt:lpstr>file:///C:\SALA_PAMPA_GRANDE\sala_situacional%20-%2031.xlsx!TRABAJO2!F101C1:F115C33</vt:lpstr>
      <vt:lpstr>file:///C:\SALA_PAMPA_GRANDE\sala_situacional%20-%2031.xlsx!TRABAJO3!%5bsala_situacional%20-%2031.xlsx%5dTRABAJO3%20Gráfico%201</vt:lpstr>
      <vt:lpstr>file:///C:\SALA_PAMPA_GRANDE\sala_situacional%20-%2031.xlsx!TRABAJO3!%5bsala_situacional%20-%2031.xlsx%5dTRABAJO3%20Gráfico%202</vt:lpstr>
      <vt:lpstr>file:///C:\SALA_PAMPA_GRANDE\sala_situacional%20-%2031.xlsx!TRABAJO!%5bsala_situacional%20-%2031.xlsx%5dTRABAJO%20Gráfico%202</vt:lpstr>
      <vt:lpstr>file:///C:\SALA_PAMPA_GRANDE\sala_situacional%20-%2031.xlsx!TRABAJO!F15C9:F19C14</vt:lpstr>
      <vt:lpstr>file:///C:\SALA_%20CORRALES\sala_situacional%20-%20SE%2030%20C.xlsx!TRABAJO!F14C1:F20C5</vt:lpstr>
      <vt:lpstr>file:///C:\SALA_%20CORRALES\sala_situacional%20-%20SE%2030%20C.xlsx!TRABAJO!F94C1:F108C5</vt:lpstr>
      <vt:lpstr>file:///C:\SALA_%20CORRALES\sala_situacional%20-%20SE%2030%20C.xlsx!TRABAJO!F49C1:F71C5</vt:lpstr>
      <vt:lpstr>file:///C:\SALA_%20CORRALES\sala_situacional%20-%20SE%2030%20C.xlsx!TRABAJO2!F35C1:F55C33</vt:lpstr>
      <vt:lpstr>file:///C:\SALA_%20CORRALES\sala_situacional%20-%20SE%2030%20C.xlsx!TRABAJO2!F87C1:F100C33</vt:lpstr>
      <vt:lpstr>file:///C:\Users\cdcpe\OneDrive\Escritorio\SALA_%20CORRALES\sala_situacional%20-%20SE%2028%20C.xlsx!TRABAJO!F6C18:F10C23</vt:lpstr>
      <vt:lpstr>file:///C:\SALA_%20CORRALES\sala_situacional%20-%20SE%2030%20C.xlsx!TRABAJO3!%5bsala_situacional%20-%20SE%2030%20C.xlsx%5dTRABAJO3%20Gráfico%201</vt:lpstr>
      <vt:lpstr>file:///C:\SALA_%20CORRALES\sala_situacional%20-%20SE%2030%20C.xlsx!TRABAJO!F12C9:F16C14</vt:lpstr>
      <vt:lpstr>file:///C:\SALA_%20CORRALES\sala_situacional%20-%20SE%2030%20C.xlsx!TRABAJO!%5bsala_situacional%20-%20SE%2030%20C.xlsx%5dTRABAJO%20Gráfico%202</vt:lpstr>
      <vt:lpstr>file:///C:\SALA_%20CORRALES\sala_situacional%20-%20SE%2030%20C.xlsx!TRABAJO3!%5bsala_situacional%20-%20SE%2030%20C.xlsx%5dTRABAJO3%20Gráfico%202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115</cp:revision>
  <cp:lastPrinted>2024-03-20T23:17:57Z</cp:lastPrinted>
  <dcterms:created xsi:type="dcterms:W3CDTF">2023-06-21T15:50:33Z</dcterms:created>
  <dcterms:modified xsi:type="dcterms:W3CDTF">2024-08-15T20:38:38Z</dcterms:modified>
</cp:coreProperties>
</file>