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D6AD-4D8E-4209-A4A7-27897FCA9026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6A64-E8A5-47F4-9EE0-A391248061A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07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8/05/2024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2C1:F124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7C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97C1:F110C5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C:\SALA_%20CORRALES\sala_situacional%20-%20SE%2015%20C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15%20C.xlsx!TRABAJO!F88C1:F99C33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C:\SALA_%20CORRALES\sala_situacional%20-%20SE%2015%20C.xlsx!TRABAJO!F46C1:F65C3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15%20C.xlsx!TRABAJO2!F35C1:F53C5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15%20C.xlsx!TRABAJO2!F84C1:F96C5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4.emf"/><Relationship Id="rId7" Type="http://schemas.openxmlformats.org/officeDocument/2006/relationships/oleObject" Target="file:///C:\SALA_%20CORRALES\sala_situacional%20-%20SE%2015%20C.xlsx!TRABAJO3!%5bsala_situacional%20-%20SE%2015%20C.xlsx%5dTRABAJO3%20Gr&#225;fico%202" TargetMode="External"/><Relationship Id="rId2" Type="http://schemas.openxmlformats.org/officeDocument/2006/relationships/oleObject" Target="file:///C:\SALA_%20CORRALES\sala_situacional%20-%20SE%2015%20C.xlsx!TRABAJO3!%5bsala_situacional%20-%20SE%2015%20C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file:///C:\SALA_%20CORRALES\sala_situacional%20-%20SE%2015%20C.xlsx!TRABAJO!F12C9:F16C1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C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F90C1:F102C32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C:\SALA%20ZORRITOS\sala_situacional..xlsx!TRABAJO!F48C1:F67C3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C:\SALA%20ZORRITOS\sala_situacional..xlsx!TRABAJO2!F35C1:F50C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C:\SALA%20ZORRITOS\sala_situacional..xlsx!TRABAJO2!F86C1:F97C4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.xlsx!TRABAJO3!%5bsala_situacional..xlsx%5dTRABAJO3%20Gr&#225;fico%202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C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%5bsala_situacional..xlsx%5dTRABAJO%20Gr&#225;fico%202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C:\SALA%20ZORRITOS\sala_situacional..xlsx!TRABAJO!F12C9:F16C14" TargetMode="External"/><Relationship Id="rId9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%20-15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15.xlsx!TRABAJO!F117C1:F133C39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%20-15.xlsx!TRABAJO!F60C1:F89C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%20-15.xlsx!TRABAJO2!F37C1:F64C5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%20ZA%20-15.xlsx!TRABAJO2!F94C1:F108C5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%20-15.xlsx!TRABAJO!%5bsala_situacional%20ZA%20-15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%20-15.xlsx!TRABAJO3!%5bsala_situacional%20ZA%20-15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%20-15.xlsx!TRABAJO3!%5bsala_situacional%20ZA%20-15.xlsx%5dTRABAJO3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%20-15.xlsx!TRABAJO!F12C9:F16C14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5213" y="1527766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213" y="1527766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62262" y="1202959"/>
          <a:ext cx="22682900" cy="446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803198" imgH="5276953" progId="Excel.Sheet.12">
                  <p:link updateAutomatic="1"/>
                </p:oleObj>
              </mc:Choice>
              <mc:Fallback>
                <p:oleObj name="Hoja de cálculo" r:id="rId4" imgW="26803198" imgH="527695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2262" y="1202959"/>
                        <a:ext cx="22682900" cy="446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73538" y="3801939"/>
          <a:ext cx="24351202" cy="244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538" y="3801939"/>
                        <a:ext cx="24351202" cy="244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02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12821" y="1426617"/>
          <a:ext cx="25407672" cy="450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946399" imgH="5029161" progId="Excel.Sheet.12">
                  <p:link updateAutomatic="1"/>
                </p:oleObj>
              </mc:Choice>
              <mc:Fallback>
                <p:oleObj name="Hoja de cálculo" r:id="rId2" imgW="28946399" imgH="50291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821" y="1426617"/>
                        <a:ext cx="25407672" cy="450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0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57984" y="2116184"/>
          <a:ext cx="24538662" cy="240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946399" imgH="2619362" progId="Excel.Sheet.12">
                  <p:link updateAutomatic="1"/>
                </p:oleObj>
              </mc:Choice>
              <mc:Fallback>
                <p:oleObj name="Hoja de cálculo" r:id="rId2" imgW="28946399" imgH="261936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7984" y="2116184"/>
                        <a:ext cx="24538662" cy="2403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84459" y="4814325"/>
          <a:ext cx="5743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59" y="4814325"/>
                        <a:ext cx="574357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29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45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485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50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53497" y="1332291"/>
          <a:ext cx="6705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981290" progId="Excel.Sheet.12">
                  <p:link updateAutomatic="1"/>
                </p:oleObj>
              </mc:Choice>
              <mc:Fallback>
                <p:oleObj name="Hoja de cálculo" r:id="rId2" imgW="6705484" imgH="198129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497" y="1332291"/>
                        <a:ext cx="67056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933400" y="1327190"/>
          <a:ext cx="21346678" cy="352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793829" imgH="4428971" progId="Excel.Sheet.12">
                  <p:link updateAutomatic="1"/>
                </p:oleObj>
              </mc:Choice>
              <mc:Fallback>
                <p:oleObj name="Hoja de cálculo" r:id="rId4" imgW="26793829" imgH="442897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3400" y="1327190"/>
                        <a:ext cx="21346678" cy="352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86327" y="3952155"/>
          <a:ext cx="25881225" cy="23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793829" imgH="2390685" progId="Excel.Sheet.12">
                  <p:link updateAutomatic="1"/>
                </p:oleObj>
              </mc:Choice>
              <mc:Fallback>
                <p:oleObj name="Hoja de cálculo" r:id="rId6" imgW="26793829" imgH="2390685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327" y="3952155"/>
                        <a:ext cx="25881225" cy="23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866663" y="1672861"/>
          <a:ext cx="20517691" cy="341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5012570" imgH="4162412" progId="Excel.Sheet.12">
                  <p:link updateAutomatic="1"/>
                </p:oleObj>
              </mc:Choice>
              <mc:Fallback>
                <p:oleObj name="Hoja de cálculo" r:id="rId2" imgW="25012570" imgH="416241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6663" y="1672861"/>
                        <a:ext cx="20517691" cy="3414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64060" y="2115129"/>
          <a:ext cx="22914777" cy="251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5012570" imgH="2752815" progId="Excel.Sheet.12">
                  <p:link updateAutomatic="1"/>
                </p:oleObj>
              </mc:Choice>
              <mc:Fallback>
                <p:oleObj name="Hoja de cálculo" r:id="rId2" imgW="25012570" imgH="275281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060" y="2115129"/>
                        <a:ext cx="22914777" cy="2519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73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5711" y="1263605"/>
          <a:ext cx="5569988" cy="3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6313" imgH="5976997" progId="Excel.Sheet.12">
                  <p:link updateAutomatic="1"/>
                </p:oleObj>
              </mc:Choice>
              <mc:Fallback>
                <p:oleObj name="Hoja de cálculo" r:id="rId2" imgW="10206313" imgH="597699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711" y="1263605"/>
                        <a:ext cx="5569988" cy="3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516518" y="4623413"/>
          <a:ext cx="48577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857598" imgH="1790842" progId="Excel.Sheet.12">
                  <p:link updateAutomatic="1"/>
                </p:oleObj>
              </mc:Choice>
              <mc:Fallback>
                <p:oleObj name="Hoja de cálculo" r:id="rId4" imgW="4857598" imgH="179084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518" y="4623413"/>
                        <a:ext cx="485775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664" y="1275396"/>
            <a:ext cx="3926453" cy="2527060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177088" y="3935413"/>
          <a:ext cx="46894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7572342" imgH="4267367" progId="Excel.Sheet.12">
                  <p:link updateAutomatic="1"/>
                </p:oleObj>
              </mc:Choice>
              <mc:Fallback>
                <p:oleObj name="Hoja de cálculo" r:id="rId7" imgW="7572342" imgH="4267367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7088" y="3935413"/>
                        <a:ext cx="4689475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40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45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38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9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71286" y="1345248"/>
          <a:ext cx="6207874" cy="158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657942" imgH="1695617" progId="Excel.Sheet.12">
                  <p:link updateAutomatic="1"/>
                </p:oleObj>
              </mc:Choice>
              <mc:Fallback>
                <p:oleObj name="Hoja de cálculo" r:id="rId2" imgW="6657942" imgH="169561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1286" y="1345248"/>
                        <a:ext cx="6207874" cy="1580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59448" y="1328102"/>
          <a:ext cx="23393342" cy="339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269827" imgH="3819396" progId="Excel.Sheet.12">
                  <p:link updateAutomatic="1"/>
                </p:oleObj>
              </mc:Choice>
              <mc:Fallback>
                <p:oleObj name="Hoja de cálculo" r:id="rId4" imgW="26269827" imgH="381939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9448" y="1328102"/>
                        <a:ext cx="23393342" cy="3399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16871" y="4129654"/>
          <a:ext cx="25536303" cy="241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269827" imgH="2485909" progId="Excel.Sheet.12">
                  <p:link updateAutomatic="1"/>
                </p:oleObj>
              </mc:Choice>
              <mc:Fallback>
                <p:oleObj name="Hoja de cálculo" r:id="rId6" imgW="26269827" imgH="2485909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871" y="4129654"/>
                        <a:ext cx="25536303" cy="2418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05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784225" y="1230313"/>
          <a:ext cx="1837372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1840800" imgH="3267165" progId="Excel.Sheet.12">
                  <p:link updateAutomatic="1"/>
                </p:oleObj>
              </mc:Choice>
              <mc:Fallback>
                <p:oleObj name="Hoja de cálculo" r:id="rId2" imgW="21840800" imgH="326716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225" y="1230313"/>
                        <a:ext cx="18373725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28711" y="4218916"/>
          <a:ext cx="19135229" cy="216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1840800" imgH="2381301" progId="Excel.Sheet.12">
                  <p:link updateAutomatic="1"/>
                </p:oleObj>
              </mc:Choice>
              <mc:Fallback>
                <p:oleObj name="Hoja de cálculo" r:id="rId4" imgW="21840800" imgH="238130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711" y="4218916"/>
                        <a:ext cx="19135229" cy="2163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13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15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20700" y="1236663"/>
          <a:ext cx="577215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700" y="1236663"/>
                        <a:ext cx="5772150" cy="337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816908" y="4763714"/>
          <a:ext cx="5143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43543" imgH="1504821" progId="Excel.Sheet.12">
                  <p:link updateAutomatic="1"/>
                </p:oleObj>
              </mc:Choice>
              <mc:Fallback>
                <p:oleObj name="Hoja de cálculo" r:id="rId4" imgW="5143543" imgH="1504821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6908" y="4763714"/>
                        <a:ext cx="5143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43838" y="1309688"/>
          <a:ext cx="341788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0686" imgH="3495842" progId="Excel.Sheet.12">
                  <p:link updateAutomatic="1"/>
                </p:oleObj>
              </mc:Choice>
              <mc:Fallback>
                <p:oleObj name="Hoja de cálculo" r:id="rId6" imgW="5400686" imgH="349584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838" y="1309688"/>
                        <a:ext cx="3417887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61238" y="3616325"/>
          <a:ext cx="447833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191428" imgH="5353063" progId="Excel.Sheet.12">
                  <p:link updateAutomatic="1"/>
                </p:oleObj>
              </mc:Choice>
              <mc:Fallback>
                <p:oleObj name="Hoja de cálculo" r:id="rId8" imgW="8191428" imgH="5353063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1238" y="3616325"/>
                        <a:ext cx="447833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363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92"/>
            <a:ext cx="12192000" cy="660498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4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34083"/>
              </p:ext>
            </p:extLst>
          </p:nvPr>
        </p:nvGraphicFramePr>
        <p:xfrm>
          <a:off x="437373" y="908827"/>
          <a:ext cx="49911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991201" imgH="2219351" progId="Excel.Sheet.12">
                  <p:link updateAutomatic="1"/>
                </p:oleObj>
              </mc:Choice>
              <mc:Fallback>
                <p:oleObj name="Hoja de cálculo" r:id="rId2" imgW="4991201" imgH="22193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7373" y="908827"/>
                        <a:ext cx="49911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05221"/>
              </p:ext>
            </p:extLst>
          </p:nvPr>
        </p:nvGraphicFramePr>
        <p:xfrm>
          <a:off x="8059576" y="1474238"/>
          <a:ext cx="20616892" cy="500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1251659" imgH="7581797" progId="Excel.Sheet.12">
                  <p:link updateAutomatic="1"/>
                </p:oleObj>
              </mc:Choice>
              <mc:Fallback>
                <p:oleObj name="Hoja de cálculo" r:id="rId4" imgW="31251659" imgH="75817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9576" y="1474238"/>
                        <a:ext cx="20616892" cy="500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730144"/>
              </p:ext>
            </p:extLst>
          </p:nvPr>
        </p:nvGraphicFramePr>
        <p:xfrm>
          <a:off x="576424" y="3556876"/>
          <a:ext cx="21847027" cy="276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1251659" imgH="3962233" progId="Excel.Sheet.12">
                  <p:link updateAutomatic="1"/>
                </p:oleObj>
              </mc:Choice>
              <mc:Fallback>
                <p:oleObj name="Hoja de cálculo" r:id="rId6" imgW="31251659" imgH="39622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424" y="3556876"/>
                        <a:ext cx="21847027" cy="276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73120"/>
              </p:ext>
            </p:extLst>
          </p:nvPr>
        </p:nvGraphicFramePr>
        <p:xfrm>
          <a:off x="2016125" y="886344"/>
          <a:ext cx="18483263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022744" imgH="8248714" progId="Excel.Sheet.12">
                  <p:link updateAutomatic="1"/>
                </p:oleObj>
              </mc:Choice>
              <mc:Fallback>
                <p:oleObj name="Hoja de cálculo" r:id="rId2" imgW="29022744" imgH="82487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6125" y="886344"/>
                        <a:ext cx="18483263" cy="550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A38B5CA-37E3-4A9B-A4C6-8229C213366C}"/>
              </a:ext>
            </a:extLst>
          </p:cNvPr>
          <p:cNvSpPr txBox="1">
            <a:spLocks/>
          </p:cNvSpPr>
          <p:nvPr/>
        </p:nvSpPr>
        <p:spPr>
          <a:xfrm>
            <a:off x="0" y="-14748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BFD4F9-1977-4041-95DA-9456320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7623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27322"/>
              </p:ext>
            </p:extLst>
          </p:nvPr>
        </p:nvGraphicFramePr>
        <p:xfrm>
          <a:off x="865676" y="1637945"/>
          <a:ext cx="23571198" cy="296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022744" imgH="3648062" progId="Excel.Sheet.12">
                  <p:link updateAutomatic="1"/>
                </p:oleObj>
              </mc:Choice>
              <mc:Fallback>
                <p:oleObj name="Hoja de cálculo" r:id="rId2" imgW="29022744" imgH="364806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5676" y="1637945"/>
                        <a:ext cx="23571198" cy="296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00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SE15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67557"/>
              </p:ext>
            </p:extLst>
          </p:nvPr>
        </p:nvGraphicFramePr>
        <p:xfrm>
          <a:off x="350838" y="1374775"/>
          <a:ext cx="522287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838" y="1374775"/>
                        <a:ext cx="522287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89790"/>
              </p:ext>
            </p:extLst>
          </p:nvPr>
        </p:nvGraphicFramePr>
        <p:xfrm>
          <a:off x="393573" y="4629658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4857598" imgH="1838454" progId="Excel.Sheet.12">
                  <p:link updateAutomatic="1"/>
                </p:oleObj>
              </mc:Choice>
              <mc:Fallback>
                <p:oleObj name="Hoja de cálculo" r:id="rId4" imgW="4857598" imgH="18384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573" y="4629658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12602"/>
              </p:ext>
            </p:extLst>
          </p:nvPr>
        </p:nvGraphicFramePr>
        <p:xfrm>
          <a:off x="6894513" y="3814763"/>
          <a:ext cx="4867275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8010630" imgH="4514811" progId="Excel.Sheet.12">
                  <p:link updateAutomatic="1"/>
                </p:oleObj>
              </mc:Choice>
              <mc:Fallback>
                <p:oleObj name="Hoja de cálculo" r:id="rId6" imgW="8010630" imgH="45148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4513" y="3814763"/>
                        <a:ext cx="4867275" cy="274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3991"/>
              </p:ext>
            </p:extLst>
          </p:nvPr>
        </p:nvGraphicFramePr>
        <p:xfrm>
          <a:off x="7549325" y="1334389"/>
          <a:ext cx="3443568" cy="220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285232" imgH="3383444" progId="Excel.Sheet.12">
                  <p:link updateAutomatic="1"/>
                </p:oleObj>
              </mc:Choice>
              <mc:Fallback>
                <p:oleObj name="Hoja de cálculo" r:id="rId8" imgW="5285232" imgH="33834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9325" y="1334389"/>
                        <a:ext cx="3443568" cy="220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45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37168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897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555</Words>
  <Application>Microsoft Office PowerPoint</Application>
  <PresentationFormat>Panorámica</PresentationFormat>
  <Paragraphs>60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35</vt:i4>
      </vt:variant>
      <vt:variant>
        <vt:lpstr>Títulos de diapositiva</vt:lpstr>
      </vt:variant>
      <vt:variant>
        <vt:i4>27</vt:i4>
      </vt:variant>
    </vt:vector>
  </HeadingPairs>
  <TitlesOfParts>
    <vt:vector size="69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file:///C:\SALA_ZARUMILLA\sala_situacional%20ZA%20-15.xlsx!TRABAJO!F12C1:F18C5</vt:lpstr>
      <vt:lpstr>file:///C:\SALA_ZARUMILLA\sala_situacional%20ZA%20-15.xlsx!TRABAJO!F60C1:F89C39</vt:lpstr>
      <vt:lpstr>file:///C:\SALA_ZARUMILLA\sala_situacional%20ZA%20-15.xlsx!TRABAJO!F117C1:F133C39</vt:lpstr>
      <vt:lpstr>file:///C:\SALA_ZARUMILLA\sala_situacional%20ZA%20-15.xlsx!TRABAJO2!F37C1:F64C55</vt:lpstr>
      <vt:lpstr>file:///C:\SALA_ZARUMILLA\sala_situacional%20ZA%20-15.xlsx!TRABAJO2!F94C1:F108C55</vt:lpstr>
      <vt:lpstr>file:///C:\SALA_ZARUMILLA\sala_situacional%20ZA%20-15.xlsx!TRABAJO3!%5bsala_situacional%20ZA%20-15.xlsx%5dTRABAJO3%20Gráfico%201</vt:lpstr>
      <vt:lpstr>file:///C:\SALA_ZARUMILLA\sala_situacional%20ZA%20-15.xlsx!TRABAJO!F12C9:F16C14</vt:lpstr>
      <vt:lpstr>file:///C:\SALA_ZARUMILLA\sala_situacional%20ZA%20-15.xlsx!TRABAJO3!%5bsala_situacional%20ZA%20-15.xlsx%5dTRABAJO3%20Gráfico%202</vt:lpstr>
      <vt:lpstr>file:///C:\SALA_ZARUMILLA\sala_situacional%20ZA%20-15.xlsx!TRABAJO!%5bsala_situacional%20ZA%20-15.xlsx%5dTRABAJO%20Gráfico%202</vt:lpstr>
      <vt:lpstr>file:///C:\SALA_PAMPA_GRANDE\sala_situacional.xlsx!TRABAJO!F15C1:F20C7</vt:lpstr>
      <vt:lpstr>file:///C:\SALA_PAMPA_GRANDE\sala_situacional.xlsx!TRABAJO!F59C1:F87C32</vt:lpstr>
      <vt:lpstr>file:///C:\SALA_PAMPA_GRANDE\sala_situacional.xlsx!TRABAJO!F112C1:F124C31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file:///C:\SALA_%20CORRALES\sala_situacional%20-%20SE%2015%20C.xlsx!TRABAJO!F12C1:F17C7</vt:lpstr>
      <vt:lpstr>file:///C:\SALA_%20CORRALES\sala_situacional%20-%20SE%2015%20C.xlsx!TRABAJO!F46C1:F65C33</vt:lpstr>
      <vt:lpstr>file:///C:\SALA_%20CORRALES\sala_situacional%20-%20SE%2015%20C.xlsx!TRABAJO!F88C1:F99C33</vt:lpstr>
      <vt:lpstr>file:///C:\SALA_%20CORRALES\sala_situacional%20-%20SE%2015%20C.xlsx!TRABAJO2!F35C1:F53C50</vt:lpstr>
      <vt:lpstr>file:///C:\SALA_%20CORRALES\sala_situacional%20-%20SE%2015%20C.xlsx!TRABAJO2!F84C1:F96C50</vt:lpstr>
      <vt:lpstr>file:///C:\SALA_%20CORRALES\sala_situacional%20-%20SE%2015%20C.xlsx!TRABAJO3!%5bsala_situacional%20-%20SE%2015%20C.xlsx%5dTRABAJO3%20Gráfico%201</vt:lpstr>
      <vt:lpstr>file:///C:\SALA_%20CORRALES\sala_situacional%20-%20SE%2015%20C.xlsx!TRABAJO!F12C9:F16C14</vt:lpstr>
      <vt:lpstr>file:///C:\SALA_%20CORRALES\sala_situacional%20-%20SE%2015%20C.xlsx!TRABAJO3!%5bsala_situacional%20-%20SE%2015%20C.xlsx%5dTRABAJO3%20Gráfico%202</vt:lpstr>
      <vt:lpstr>file:///C:\SALA%20ZORRITOS\sala_situacional..xlsx!TRABAJO!F12C1:F17C7</vt:lpstr>
      <vt:lpstr>file:///C:\SALA%20ZORRITOS\sala_situacional..xlsx!TRABAJO!F48C1:F67C32</vt:lpstr>
      <vt:lpstr>file:///C:\SALA%20ZORRITOS\sala_situacional..xlsx!TRABAJO!F90C1:F102C32</vt:lpstr>
      <vt:lpstr>file:///C:\SALA%20ZORRITOS\sala_situacional..xlsx!TRABAJO2!F35C1:F50C45</vt:lpstr>
      <vt:lpstr>file:///C:\SALA%20ZORRITOS\sala_situacional..xlsx!TRABAJO2!F86C1:F97C45</vt:lpstr>
      <vt:lpstr>file:///C:\SALA%20ZORRITOS\sala_situacional..xlsx!TRABAJO3!%5bsala_situacional..xlsx%5dTRABAJO3%20Gráfico%201</vt:lpstr>
      <vt:lpstr>file:///C:\SALA%20ZORRITOS\sala_situacional..xlsx!TRABAJO!F12C9:F16C14</vt:lpstr>
      <vt:lpstr>file:///C:\SALA%20ZORRITOS\sala_situacional..xlsx!TRABAJO!%5bsala_situacional..xlsx%5dTRABAJO%20Gráfico%202</vt:lpstr>
      <vt:lpstr>file:///C:\SALA%20ZORRITOS\sala_situacional..xlsx!TRABAJO3!%5bsala_situacional..xlsx%5dTRABAJO3%20Gráfico%202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107</cp:revision>
  <cp:lastPrinted>2024-03-20T23:17:57Z</cp:lastPrinted>
  <dcterms:created xsi:type="dcterms:W3CDTF">2023-06-21T15:50:33Z</dcterms:created>
  <dcterms:modified xsi:type="dcterms:W3CDTF">2024-05-08T12:55:52Z</dcterms:modified>
</cp:coreProperties>
</file>