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3/04/2024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97C1:F110C5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10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78C1:F92C9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G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oleObject" Target="file:///G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C:\SALA%20ZORRITOS\sala_situacional%20-10%20-ZO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%20-09%20-ZO.xlsx!TRABAJO!F41C1:F54C37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SALA%20ZORRITOS\sala_situacional%20-10%20-ZO.xlsx!TRABAJO!F81C1:F90C3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C:\SALA%20ZORRITOS\sala_situacional%20-10%20-ZO.xlsx!TRABAJO2!F35C1:F46C6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C:\SALA%20ZORRITOS\sala_situacional%20-10%20-ZO.xlsx!TRABAJO2!F83C1:F92C6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emf"/><Relationship Id="rId7" Type="http://schemas.openxmlformats.org/officeDocument/2006/relationships/oleObject" Target="file:///C:\SALA%20ZORRITOS\sala_situacional%20-09%20-ZO.xlsx!TRABAJO!F12C9:F16C14" TargetMode="External"/><Relationship Id="rId2" Type="http://schemas.openxmlformats.org/officeDocument/2006/relationships/oleObject" Target="file:///C:\SALA%20ZORRITOS\sala_situacional%20-10%20-ZO.xlsx!TRABAJO3!%5bsala_situacional%20-10%20-ZO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oleObject" Target="file:///C:\SALA%20ZORRITOS\sala_situacional%20-10%20-ZO.xlsx!TRABAJO3!%5bsala_situacional%20-10%20-ZO.xlsx%5dTRABAJO3%20Gr&#225;fico%202" TargetMode="Externa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D:\SALA_ZARUMILLA\sala_situacional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ARUMILLA\sala_situacional.xlsx!TRABAJO!F102C1:F125C6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D:\SALA_ZARUMILLA\sala_situacional.xlsx!TRABAJO!F49C1:F76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D:\SALA_ZARUMILLA\sala_situacional.xlsx!TRABAJO2!F91C1:F104C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D:\SALA_ZARUMILLA\sala_situacional.xlsx!TRABAJO2!F35C1:F56C4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ZARUMILLA\sala_situacional.xlsx!TRABAJO3!%5bsala_situacional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D:\SALA_ZARUMILLA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ARUMILLA\sala_situacional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D:\SALA_ZARUMILLA\sala_situacional.xlsx!TRABAJO!%5bsala_situacional.xlsx%5dTRABAJO%20Gr&#225;fico%202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0C1:F122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5C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352800" y="1191396"/>
          <a:ext cx="15856960" cy="309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555772" imgH="5210226" progId="Excel.Sheet.12">
                  <p:link updateAutomatic="1"/>
                </p:oleObj>
              </mc:Choice>
              <mc:Fallback>
                <p:oleObj name="Hoja de cálculo" r:id="rId2" imgW="26555772" imgH="52102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0" y="1191396"/>
                        <a:ext cx="15856960" cy="309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120571" y="4474482"/>
          <a:ext cx="17378506" cy="185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555772" imgH="2838308" progId="Excel.Sheet.12">
                  <p:link updateAutomatic="1"/>
                </p:oleObj>
              </mc:Choice>
              <mc:Fallback>
                <p:oleObj name="Hoja de cálculo" r:id="rId4" imgW="26555772" imgH="28383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0571" y="4474482"/>
                        <a:ext cx="17378506" cy="185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64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69918" y="4916874"/>
          <a:ext cx="5637776" cy="142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918" y="4916874"/>
                        <a:ext cx="5637776" cy="142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874"/>
            <a:ext cx="12192000" cy="596412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75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20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33" imgH="2305042" progId="Excel.Sheet.12">
                  <p:link updateAutomatic="1"/>
                </p:oleObj>
              </mc:Choice>
              <mc:Fallback>
                <p:oleObj name="Worksheet" r:id="rId2" imgW="6591433" imgH="23050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1" imgH="3314841" progId="Excel.Sheet.12">
                  <p:link updateAutomatic="1"/>
                </p:oleObj>
              </mc:Choice>
              <mc:Fallback>
                <p:oleObj name="Worksheet" r:id="rId4" imgW="7353191" imgH="331484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435" imgH="2866880" progId="Excel.Sheet.12">
                  <p:link updateAutomatic="1"/>
                </p:oleObj>
              </mc:Choice>
              <mc:Fallback>
                <p:oleObj name="Worksheet" r:id="rId6" imgW="8391435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7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8925" y="612775"/>
          <a:ext cx="220567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859867" imgH="3590858" progId="Excel.Sheet.12">
                  <p:link updateAutomatic="1"/>
                </p:oleObj>
              </mc:Choice>
              <mc:Fallback>
                <p:oleObj name="Worksheet" r:id="rId2" imgW="21859867" imgH="35908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8925" y="612775"/>
                        <a:ext cx="22056725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8925" y="3765427"/>
          <a:ext cx="2226627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859867" imgH="3219442" progId="Excel.Sheet.12">
                  <p:link updateAutomatic="1"/>
                </p:oleObj>
              </mc:Choice>
              <mc:Fallback>
                <p:oleObj name="Worksheet" r:id="rId4" imgW="21859867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8925" y="3765427"/>
                        <a:ext cx="22266275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5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9588" y="3965575"/>
          <a:ext cx="5013325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21" imgH="4162500" progId="Excel.Sheet.12">
                  <p:link updateAutomatic="1"/>
                </p:oleObj>
              </mc:Choice>
              <mc:Fallback>
                <p:oleObj name="Worksheet" r:id="rId4" imgW="7582021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9588" y="3965575"/>
                        <a:ext cx="5013325" cy="260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924199" progId="Excel.Sheet.12">
                  <p:link updateAutomatic="1"/>
                </p:oleObj>
              </mc:Choice>
              <mc:Fallback>
                <p:oleObj name="Worksheet" r:id="rId6" imgW="4857622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4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4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35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167026-086A-42A9-BEE7-0DA396A3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9"/>
            <a:ext cx="12192000" cy="55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35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562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10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85750" y="1091671"/>
          <a:ext cx="6757894" cy="21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2114396" progId="Excel.Sheet.12">
                  <p:link updateAutomatic="1"/>
                </p:oleObj>
              </mc:Choice>
              <mc:Fallback>
                <p:oleObj name="Hoja de cálculo" r:id="rId2" imgW="6591314" imgH="211439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750" y="1091671"/>
                        <a:ext cx="6757894" cy="2167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216365" y="3961130"/>
          <a:ext cx="32472199" cy="207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0013141" imgH="1914564" progId="Excel.Sheet.12">
                  <p:link updateAutomatic="1"/>
                </p:oleObj>
              </mc:Choice>
              <mc:Fallback>
                <p:oleObj name="Hoja de cálculo" r:id="rId4" imgW="30013141" imgH="191456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6365" y="3961130"/>
                        <a:ext cx="32472199" cy="207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061200" y="1142492"/>
          <a:ext cx="28473926" cy="275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0327542" imgH="2933533" progId="Excel.Sheet.12">
                  <p:link updateAutomatic="1"/>
                </p:oleObj>
              </mc:Choice>
              <mc:Fallback>
                <p:oleObj name="Hoja de cálculo" r:id="rId6" imgW="30327542" imgH="2933533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1200" y="1142492"/>
                        <a:ext cx="28473926" cy="2752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06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548047" y="1150247"/>
          <a:ext cx="24586103" cy="20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1508801" imgH="2638476" progId="Excel.Sheet.12">
                  <p:link updateAutomatic="1"/>
                </p:oleObj>
              </mc:Choice>
              <mc:Fallback>
                <p:oleObj name="Hoja de cálculo" r:id="rId2" imgW="31508801" imgH="263847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8047" y="1150247"/>
                        <a:ext cx="24586103" cy="20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850931" y="3568119"/>
          <a:ext cx="29281794" cy="192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1508801" imgH="2076514" progId="Excel.Sheet.12">
                  <p:link updateAutomatic="1"/>
                </p:oleObj>
              </mc:Choice>
              <mc:Fallback>
                <p:oleObj name="Hoja de cálculo" r:id="rId4" imgW="31508801" imgH="207651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0931" y="3568119"/>
                        <a:ext cx="29281794" cy="192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13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10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75476" y="1443002"/>
          <a:ext cx="5418929" cy="317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6313" imgH="5976997" progId="Excel.Sheet.12">
                  <p:link updateAutomatic="1"/>
                </p:oleObj>
              </mc:Choice>
              <mc:Fallback>
                <p:oleObj name="Hoja de cálculo" r:id="rId2" imgW="10206313" imgH="597699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5476" y="1443002"/>
                        <a:ext cx="5418929" cy="3173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577" y="1330018"/>
            <a:ext cx="3778009" cy="2451869"/>
          </a:xfrm>
          <a:prstGeom prst="rect">
            <a:avLst/>
          </a:prstGeom>
        </p:spPr>
      </p:pic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6686673" y="3824657"/>
          <a:ext cx="5333691" cy="285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7783195" imgH="4158914" progId="Excel.Sheet.12">
                  <p:link updateAutomatic="1"/>
                </p:oleObj>
              </mc:Choice>
              <mc:Fallback>
                <p:oleObj name="Hoja de cálculo" r:id="rId5" imgW="7783195" imgH="4158914" progId="Excel.Sheet.12">
                  <p:link updateAutomatic="1"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6673" y="3824657"/>
                        <a:ext cx="5333691" cy="285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56079" y="4590021"/>
          <a:ext cx="5325847" cy="196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5219541" imgH="1923947" progId="Excel.Sheet.12">
                  <p:link updateAutomatic="1"/>
                </p:oleObj>
              </mc:Choice>
              <mc:Fallback>
                <p:oleObj name="Hoja de cálculo" r:id="rId7" imgW="5219541" imgH="192394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079" y="4590021"/>
                        <a:ext cx="5325847" cy="196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4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874"/>
            <a:ext cx="12192000" cy="596412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5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7932B3-2782-9C45-E29E-7FC9BFA3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91172"/>
              </p:ext>
            </p:extLst>
          </p:nvPr>
        </p:nvGraphicFramePr>
        <p:xfrm>
          <a:off x="630998" y="862014"/>
          <a:ext cx="5326890" cy="236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0976" imgH="2219364" progId="Excel.Sheet.12">
                  <p:link updateAutomatic="1"/>
                </p:oleObj>
              </mc:Choice>
              <mc:Fallback>
                <p:oleObj name="Worksheet" r:id="rId2" imgW="4990976" imgH="22193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998" y="862014"/>
                        <a:ext cx="5326890" cy="236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21C852-AE8D-430D-8803-A79DF1F87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87901"/>
              </p:ext>
            </p:extLst>
          </p:nvPr>
        </p:nvGraphicFramePr>
        <p:xfrm>
          <a:off x="6767696" y="1190169"/>
          <a:ext cx="6444722" cy="538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91474" imgH="5724354" progId="Excel.Sheet.12">
                  <p:link updateAutomatic="1"/>
                </p:oleObj>
              </mc:Choice>
              <mc:Fallback>
                <p:oleObj name="Worksheet" r:id="rId4" imgW="6591474" imgH="57243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7696" y="1190169"/>
                        <a:ext cx="6444722" cy="538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27F52CB-FC6C-46E0-81BD-3938CC484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2768"/>
              </p:ext>
            </p:extLst>
          </p:nvPr>
        </p:nvGraphicFramePr>
        <p:xfrm>
          <a:off x="578930" y="3113579"/>
          <a:ext cx="6188766" cy="450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332" imgH="4581670" progId="Excel.Sheet.12">
                  <p:link updateAutomatic="1"/>
                </p:oleObj>
              </mc:Choice>
              <mc:Fallback>
                <p:oleObj name="Worksheet" r:id="rId6" imgW="5829332" imgH="45816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930" y="3113579"/>
                        <a:ext cx="6188766" cy="450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22CE2D4-ED6F-43A7-A97C-CB0FE1800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58862"/>
              </p:ext>
            </p:extLst>
          </p:nvPr>
        </p:nvGraphicFramePr>
        <p:xfrm>
          <a:off x="3800756" y="4306529"/>
          <a:ext cx="17891449" cy="245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107538" imgH="2838634" progId="Excel.Sheet.12">
                  <p:link updateAutomatic="1"/>
                </p:oleObj>
              </mc:Choice>
              <mc:Fallback>
                <p:oleObj name="Worksheet" r:id="rId2" imgW="21107538" imgH="28386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0756" y="4306529"/>
                        <a:ext cx="17891449" cy="245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5817EAD-B7D2-4837-B483-7B1CE5B48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75616"/>
              </p:ext>
            </p:extLst>
          </p:nvPr>
        </p:nvGraphicFramePr>
        <p:xfrm>
          <a:off x="117988" y="714913"/>
          <a:ext cx="16227269" cy="359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345396" imgH="4733859" progId="Excel.Sheet.12">
                  <p:link updateAutomatic="1"/>
                </p:oleObj>
              </mc:Choice>
              <mc:Fallback>
                <p:oleObj name="Worksheet" r:id="rId4" imgW="20345396" imgH="47338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88" y="714913"/>
                        <a:ext cx="16227269" cy="3591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5AA7CE-8376-B30D-92A4-B90A7FA3B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53342"/>
              </p:ext>
            </p:extLst>
          </p:nvPr>
        </p:nvGraphicFramePr>
        <p:xfrm>
          <a:off x="449263" y="1416050"/>
          <a:ext cx="5711825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263" y="1416050"/>
                        <a:ext cx="5711825" cy="334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A41B8D7-A49A-2804-842B-60132C12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365128"/>
              </p:ext>
            </p:extLst>
          </p:nvPr>
        </p:nvGraphicFramePr>
        <p:xfrm>
          <a:off x="7543799" y="1287738"/>
          <a:ext cx="3667539" cy="24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00" imgH="3505410" progId="Excel.Sheet.12">
                  <p:link updateAutomatic="1"/>
                </p:oleObj>
              </mc:Choice>
              <mc:Fallback>
                <p:oleObj name="Worksheet" r:id="rId4" imgW="5267200" imgH="35054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799" y="1287738"/>
                        <a:ext cx="3667539" cy="24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67D79B0-0123-0635-D176-ED4FC2C46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62148"/>
              </p:ext>
            </p:extLst>
          </p:nvPr>
        </p:nvGraphicFramePr>
        <p:xfrm>
          <a:off x="761173" y="4713273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838470" progId="Excel.Sheet.12">
                  <p:link updateAutomatic="1"/>
                </p:oleObj>
              </mc:Choice>
              <mc:Fallback>
                <p:oleObj name="Worksheet" r:id="rId6" imgW="4857917" imgH="18384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173" y="4713273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102971-C42A-2648-C44E-BD18A8802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243492"/>
              </p:ext>
            </p:extLst>
          </p:nvPr>
        </p:nvGraphicFramePr>
        <p:xfrm>
          <a:off x="6573078" y="3824669"/>
          <a:ext cx="5446643" cy="299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581837" imgH="4162517" progId="Excel.Sheet.12">
                  <p:link updateAutomatic="1"/>
                </p:oleObj>
              </mc:Choice>
              <mc:Fallback>
                <p:oleObj name="Worksheet" r:id="rId8" imgW="7581837" imgH="41625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73078" y="3824669"/>
                        <a:ext cx="5446643" cy="299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3FEB5-4C55-4E50-9DD3-59E1AE71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8"/>
            <a:ext cx="12192000" cy="54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6" y="609273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53059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68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7290" y="1721197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290" y="1721197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00186" y="1130631"/>
          <a:ext cx="19269100" cy="362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041487" imgH="4895708" progId="Excel.Sheet.12">
                  <p:link updateAutomatic="1"/>
                </p:oleObj>
              </mc:Choice>
              <mc:Fallback>
                <p:oleObj name="Hoja de cálculo" r:id="rId4" imgW="26041487" imgH="4895708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0186" y="1130631"/>
                        <a:ext cx="19269100" cy="3624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557349" y="4650377"/>
          <a:ext cx="17566451" cy="192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349" y="4650377"/>
                        <a:ext cx="17566451" cy="1924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336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484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35</vt:i4>
      </vt:variant>
      <vt:variant>
        <vt:lpstr>Títulos de diapositiva</vt:lpstr>
      </vt:variant>
      <vt:variant>
        <vt:i4>24</vt:i4>
      </vt:variant>
    </vt:vector>
  </HeadingPairs>
  <TitlesOfParts>
    <vt:vector size="66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file:///D:\SALA_ZARUMILLA\sala_situacional.xlsx!TRABAJO!F12C1:F18C5</vt:lpstr>
      <vt:lpstr>file:///D:\SALA_ZARUMILLA\sala_situacional.xlsx!TRABAJO!F49C1:F76C7</vt:lpstr>
      <vt:lpstr>file:///D:\SALA_ZARUMILLA\sala_situacional.xlsx!TRABAJO!F102C1:F125C6</vt:lpstr>
      <vt:lpstr>file:///D:\SALA_ZARUMILLA\sala_situacional.xlsx!TRABAJO2!F91C1:F104C47</vt:lpstr>
      <vt:lpstr>file:///D:\SALA_ZARUMILLA\sala_situacional.xlsx!TRABAJO2!F35C1:F56C46</vt:lpstr>
      <vt:lpstr>file:///D:\SALA_ZARUMILLA\sala_situacional.xlsx!TRABAJO3!%5bsala_situacional.xlsx%5dTRABAJO3%20Gráfico%201</vt:lpstr>
      <vt:lpstr>file:///D:\SALA_ZARUMILLA\sala_situacional.xlsx!TRABAJO!%5bsala_situacional.xlsx%5dTRABAJO%20Gráfico%202</vt:lpstr>
      <vt:lpstr>file:///D:\SALA_ZARUMILLA\sala_situacional.xlsx!TRABAJO!F12C9:F16C14</vt:lpstr>
      <vt:lpstr>file:///D:\SALA_ZARUMILLA\sala_situacional.xlsx!TRABAJO3!%5bsala_situacional.xlsx%5dTRABAJO3%20Gráfico%202</vt:lpstr>
      <vt:lpstr>file:///C:\SALA_PAMPA_GRANDE\sala_situacional.xlsx!TRABAJO!F15C1:F20C7</vt:lpstr>
      <vt:lpstr>file:///C:\SALA_PAMPA_GRANDE\sala_situacional.xlsx!TRABAJO!F59C1:F85C31</vt:lpstr>
      <vt:lpstr>file:///C:\SALA_PAMPA_GRANDE\sala_situacional.xlsx!TRABAJO!F110C1:F122C31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file:///C:\SALA_PAMPA_GRANDE\sala_situacional%20-%2010.xlsx!TRABAJO!F15C9:F19C14</vt:lpstr>
      <vt:lpstr>file:///G:\SALA_CORRALES\sala_situacional.xlsx!TRABAJO!F12C1:F18C7</vt:lpstr>
      <vt:lpstr>file:///G:\SALA_CORRALES\sala_situacional.xlsx!TRABAJO!F40C1:F54C8</vt:lpstr>
      <vt:lpstr>file:///G:\SALA_CORRALES\sala_situacional.xlsx!TRABAJO!F78C1:F92C9</vt:lpstr>
      <vt:lpstr>file:///G:\SALA_CORRALES\sala_situacional.xlsx!TRABAJO2!F32C1:F47C48</vt:lpstr>
      <vt:lpstr>file:///G:\SALA_CORRALES\sala_situacional.xlsx!TRABAJO2!F80C1:F95C48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file:///C:\SALA%20ZORRITOS\sala_situacional%20-10%20-ZO.xlsx!TRABAJO!F12C1:F17C7</vt:lpstr>
      <vt:lpstr>file:///C:\SALA%20ZORRITOS\sala_situacional%20-10%20-ZO.xlsx!TRABAJO!F81C1:F90C37</vt:lpstr>
      <vt:lpstr>file:///C:\SALA%20ZORRITOS\sala_situacional%20-09%20-ZO.xlsx!TRABAJO!F41C1:F54C37</vt:lpstr>
      <vt:lpstr>file:///C:\SALA%20ZORRITOS\sala_situacional%20-10%20-ZO.xlsx!TRABAJO2!F35C1:F46C60</vt:lpstr>
      <vt:lpstr>file:///C:\SALA%20ZORRITOS\sala_situacional%20-10%20-ZO.xlsx!TRABAJO2!F83C1:F92C60</vt:lpstr>
      <vt:lpstr>file:///C:\SALA%20ZORRITOS\sala_situacional%20-10%20-ZO.xlsx!TRABAJO3!%5bsala_situacional%20-10%20-ZO.xlsx%5dTRABAJO3%20Gráfico%201</vt:lpstr>
      <vt:lpstr>file:///C:\SALA%20ZORRITOS\sala_situacional%20-10%20-ZO.xlsx!TRABAJO3!%5bsala_situacional%20-10%20-ZO.xlsx%5dTRABAJO3%20Gráfico%202</vt:lpstr>
      <vt:lpstr>file:///C:\SALA%20ZORRITOS\sala_situacional%20-09%20-ZO.xlsx!TRABAJO!F12C9:F16C14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77</cp:revision>
  <cp:lastPrinted>2024-03-07T04:18:25Z</cp:lastPrinted>
  <dcterms:created xsi:type="dcterms:W3CDTF">2023-06-21T15:50:33Z</dcterms:created>
  <dcterms:modified xsi:type="dcterms:W3CDTF">2024-04-03T12:19:13Z</dcterms:modified>
</cp:coreProperties>
</file>