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LA_ZARUMILLA\Sala_situacional_ZA-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 de dengue por sexo - Microred de Zarumilla</a:t>
            </a:r>
            <a:r>
              <a:rPr lang="es-PE" baseline="0">
                <a:solidFill>
                  <a:sysClr val="windowText" lastClr="000000"/>
                </a:solidFill>
              </a:rPr>
              <a:t> </a:t>
            </a:r>
            <a:r>
              <a:rPr lang="es-PE">
                <a:solidFill>
                  <a:sysClr val="windowText" lastClr="000000"/>
                </a:solidFill>
              </a:rPr>
              <a:t>(SE01-27)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169CC-89DB-4CC4-AD55-2F65A82143B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34F7-A94D-4B0D-8097-D3C281C730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95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34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27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7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27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27.xlsx!TRABAJO2!F42C1:F69C2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27.xlsx!TRABAJO2!F101C1:F115C2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27.xlsx!TRABAJO3!%5bsala_situacional%20-%2027.xlsx%5dTRABAJO3%20Gr&#225;fico%202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27.xlsx!TRABAJO!F15C9:F19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27.xlsx!TRABAJO!%5bsala_situacional%20-%2027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27.xlsx!TRABAJO3!%5bsala_situacional%20-%2027.xlsx%5dTRABAJO3%20Gr&#225;fico%201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Users\CEDILLO\Downloads\sala_situacional%20-%20SE%2028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EDILLO\Downloads\sala_situacional%20-%20SE%2028%20C.xlsx!TRABAJO!F94C1:F108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Users\CEDILLO\Downloads\sala_situacional%20-%20SE%2028%20C.xlsx!TRABAJO!F49C1:F71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Users\CEDILLO\Downloads\sala_situacional%20-%20SE%2028%20C.xlsx!TRABAJO2!F35C1:F55C3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Users\CEDILLO\Downloads\sala_situacional%20-%20SE%2028%20C.xlsx!TRABAJO2!F87C1:F100C3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EDILLO\Downloads\sala_situacional%20-%20SE%2028%20C.xlsx!TRABAJO3!%5bsala_situacional%20-%20SE%2028%20C.xlsx%5dTRABAJO3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Users\CEDILLO\Downloads\sala_situacional%20-%20SE%2028%20C.xlsx!TRABAJO!%5bsala_situacional%20-%20SE%2028%20C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EDILLO\Downloads\sala_situacional%20-%20SE%2028%20C.xlsx!TRABAJO3!%5bsala_situacional%20-%20SE%2028%20C.xlsx%5dTRABAJO3%20Gr&#225;fico%201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C:\Users\CEDILLO\Downloads\sala_situacional%20-%20SE%2028%20C.xlsx!TRABAJO!F6C18:F10C23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C:\SALA%20ZORRITOS\sala_situacional.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F92C1:F104C5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SALA%20ZORRITOS\sala_situacional..xlsx!TRABAJO!F48C1:F70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SALA%20ZORRITOS\sala_situacional..xlsx!TRABAJO2!F35C1:F53C3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C:\SALA%20ZORRITOS\sala_situacional..xlsx!TRABAJO2!F87C1:F98C29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!F12C9:F16C14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C:\SALA%20ZORRITOS\sala_situacional..xlsx!TRABAJO3!%5bsala_situacional..xlsx%5dTRABAJO3%20Gr&#225;fico%202" TargetMode="External"/><Relationship Id="rId9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F:\SALA_ZARUMILLA\Sala_situacional_ZA-28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ZARUMILLA\Sala_situacional_ZA-28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F:\SALA_ZARUMILLA\Sala_situacional_ZA-28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F:\SALA_ZARUMILLA\Sala_situacional_ZA-28.xlsx!TRABAJO2!F35C1:F58C3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F:\SALA_ZARUMILLA\Sala_situacional_ZA-28.xlsx!TRABAJO2!F87C1:F100C3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file:///F:\SALA_ZARUMILLA\Sala_situacional_ZA-28.xlsx!TRABAJO3!%5bSala_situacional_ZA-28.xlsx%5dTRABAJO3%20Gr&#225;fico%201" TargetMode="External"/><Relationship Id="rId7" Type="http://schemas.openxmlformats.org/officeDocument/2006/relationships/oleObject" Target="file:///F:\SALA_ZARUMILLA\Sala_situacional_ZA-28.xlsx!TRABAJO!F13C9:F17C14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file:///F:\SALA_ZARUMILLA\Sala_situacional_ZA-28.xlsx!TRABAJO3!%5bSala_situacional_ZA-28.xlsx%5dTRABAJO3%20Gr&#225;fico%202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file:///F:\SALA_ZARUMILLA\Sala_situacional_ZA-28.xlsx!TRABAJO!%5bSala_situacional_ZA-28.xlsx%5dTRABAJO%20Gr&#225;fico%2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03C48F-9A44-70F2-379B-4597A3236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24" y="1409603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603C48F-9A44-70F2-379B-4597A3236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624" y="1409603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210733F-4BD7-BCFF-3B76-BF3181D5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2579" y="1190169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210733F-4BD7-BCFF-3B76-BF3181D5C4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2579" y="1190169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C9C3325-EC32-4BFF-0E26-72241EFED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24" y="3687861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C9C3325-EC32-4BFF-0E26-72241EFED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624" y="3687861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48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114E96-C963-6880-AA70-1F021E62DE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615" y="1450457"/>
          <a:ext cx="10380149" cy="433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33933" imgH="7650543" progId="Excel.Sheet.12">
                  <p:link updateAutomatic="1"/>
                </p:oleObj>
              </mc:Choice>
              <mc:Fallback>
                <p:oleObj name="Worksheet" r:id="rId2" imgW="18333933" imgH="765054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6114E96-C963-6880-AA70-1F021E62D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1615" y="1450457"/>
                        <a:ext cx="10380149" cy="433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64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123F553-D26F-77F3-CD49-77CA0E5ED0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463" y="1631529"/>
          <a:ext cx="10985073" cy="223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33933" imgH="3718671" progId="Excel.Sheet.12">
                  <p:link updateAutomatic="1"/>
                </p:oleObj>
              </mc:Choice>
              <mc:Fallback>
                <p:oleObj name="Worksheet" r:id="rId2" imgW="18333933" imgH="371867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123F553-D26F-77F3-CD49-77CA0E5ED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463" y="1631529"/>
                        <a:ext cx="10985073" cy="2231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43C277-536D-B749-BDC1-C769B506A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407" y="4992760"/>
          <a:ext cx="5845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44505" imgH="1394342" progId="Excel.Sheet.12">
                  <p:link updateAutomatic="1"/>
                </p:oleObj>
              </mc:Choice>
              <mc:Fallback>
                <p:oleObj name="Worksheet" r:id="rId2" imgW="5844505" imgH="13943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843C277-536D-B749-BDC1-C769B506A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407" y="4992760"/>
                        <a:ext cx="58451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79E5D7E-77BB-4977-9406-69C7B4364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1501775"/>
          <a:ext cx="61055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599385" imgH="5737694" progId="Excel.Sheet.12">
                  <p:link updateAutomatic="1"/>
                </p:oleObj>
              </mc:Choice>
              <mc:Fallback>
                <p:oleObj name="Worksheet" r:id="rId4" imgW="10599385" imgH="5737694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79E5D7E-77BB-4977-9406-69C7B4364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3" y="1501775"/>
                        <a:ext cx="6105525" cy="330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3BD39C0-CB7A-C925-7B95-655A2943F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495425"/>
          <a:ext cx="40703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3BD39C0-CB7A-C925-7B95-655A2943F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2800" y="1495425"/>
                        <a:ext cx="4070350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05C4172-D13A-2415-25A0-91F3B323E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5488" y="4121150"/>
          <a:ext cx="4625975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170172" imgH="3847871" progId="Excel.Sheet.12">
                  <p:link updateAutomatic="1"/>
                </p:oleObj>
              </mc:Choice>
              <mc:Fallback>
                <p:oleObj name="Worksheet" r:id="rId8" imgW="7170172" imgH="3847871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05C4172-D13A-2415-25A0-91F3B323E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5488" y="4121150"/>
                        <a:ext cx="4625975" cy="248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794A98-E5EF-976F-7341-B84896D9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0"/>
            <a:ext cx="12126685" cy="685799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28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22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87325" y="1484313"/>
          <a:ext cx="52768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124457" imgH="1504821" progId="Excel.Sheet.12">
                  <p:link updateAutomatic="1"/>
                </p:oleObj>
              </mc:Choice>
              <mc:Fallback>
                <p:oleObj name="Hoja de cálculo" r:id="rId2" imgW="5124457" imgH="15048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325" y="1484313"/>
                        <a:ext cx="527685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455423" y="1317379"/>
          <a:ext cx="4377069" cy="444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05371" imgH="5181729" progId="Excel.Sheet.12">
                  <p:link updateAutomatic="1"/>
                </p:oleObj>
              </mc:Choice>
              <mc:Fallback>
                <p:oleObj name="Hoja de cálculo" r:id="rId4" imgW="5105371" imgH="5181729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5423" y="1317379"/>
                        <a:ext cx="4377069" cy="4442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72198" y="3421423"/>
          <a:ext cx="5176494" cy="303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105371" imgH="2990876" progId="Excel.Sheet.12">
                  <p:link updateAutomatic="1"/>
                </p:oleObj>
              </mc:Choice>
              <mc:Fallback>
                <p:oleObj name="Hoja de cálculo" r:id="rId6" imgW="5105371" imgH="2990876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198" y="3421423"/>
                        <a:ext cx="5176494" cy="303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81074" y="1485802"/>
          <a:ext cx="12582820" cy="379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0364573" imgH="6143702" progId="Excel.Sheet.12">
                  <p:link updateAutomatic="1"/>
                </p:oleObj>
              </mc:Choice>
              <mc:Fallback>
                <p:oleObj name="Hoja de cálculo" r:id="rId2" imgW="20364573" imgH="614370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074" y="1485802"/>
                        <a:ext cx="12582820" cy="379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43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93675" y="2432050"/>
          <a:ext cx="123920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0097714" imgH="3762401" progId="Excel.Sheet.12">
                  <p:link updateAutomatic="1"/>
                </p:oleObj>
              </mc:Choice>
              <mc:Fallback>
                <p:oleObj name="Hoja de cálculo" r:id="rId2" imgW="20097714" imgH="376240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75" y="2432050"/>
                        <a:ext cx="12392025" cy="231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42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(01-28)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267700" y="1273175"/>
          <a:ext cx="340677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524572" imgH="3514609" progId="Excel.Sheet.12">
                  <p:link updateAutomatic="1"/>
                </p:oleObj>
              </mc:Choice>
              <mc:Fallback>
                <p:oleObj name="Hoja de cálculo" r:id="rId2" imgW="5524572" imgH="351460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67700" y="1273175"/>
                        <a:ext cx="3406775" cy="216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19395" y="5088494"/>
          <a:ext cx="5114139" cy="127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810170" imgH="1447826" progId="Excel.Sheet.12">
                  <p:link updateAutomatic="1"/>
                </p:oleObj>
              </mc:Choice>
              <mc:Fallback>
                <p:oleObj name="Hoja de cálculo" r:id="rId4" imgW="5810170" imgH="144782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95" y="5088494"/>
                        <a:ext cx="5114139" cy="127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114203" y="1351961"/>
          <a:ext cx="5824684" cy="349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155936" imgH="6095967" progId="Excel.Sheet.12">
                  <p:link updateAutomatic="1"/>
                </p:oleObj>
              </mc:Choice>
              <mc:Fallback>
                <p:oleObj name="Hoja de cálculo" r:id="rId6" imgW="10155936" imgH="6095967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203" y="1351961"/>
                        <a:ext cx="5824684" cy="3496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7109480" y="3771606"/>
          <a:ext cx="4749440" cy="280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209957" imgH="4853989" progId="Excel.Sheet.12">
                  <p:link updateAutomatic="1"/>
                </p:oleObj>
              </mc:Choice>
              <mc:Fallback>
                <p:oleObj name="Hoja de cálculo" r:id="rId8" imgW="8209957" imgH="4853989" progId="Excel.Sheet.12">
                  <p:link updateAutomatic="1"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9480" y="3771606"/>
                        <a:ext cx="4749440" cy="2808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60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" y="0"/>
            <a:ext cx="12165904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21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50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</a:t>
            </a:r>
            <a:r>
              <a:rPr lang="es-P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SE (01- 28)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0C09EF1-39BD-6454-F679-E70E3B6968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1214438"/>
          <a:ext cx="5426075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25582" imgH="1706896" progId="Excel.Sheet.12">
                  <p:link updateAutomatic="1"/>
                </p:oleObj>
              </mc:Choice>
              <mc:Fallback>
                <p:oleObj name="Worksheet" r:id="rId2" imgW="5425582" imgH="17068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0C09EF1-39BD-6454-F679-E70E3B696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913" y="1214438"/>
                        <a:ext cx="5426075" cy="170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B9B9767-D3C5-50E5-9560-FF6D67DB4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0626" y="1465473"/>
          <a:ext cx="542607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25582" imgH="4213726" progId="Excel.Sheet.12">
                  <p:link updateAutomatic="1"/>
                </p:oleObj>
              </mc:Choice>
              <mc:Fallback>
                <p:oleObj name="Worksheet" r:id="rId4" imgW="5425582" imgH="421372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B9B9767-D3C5-50E5-9560-FF6D67DB4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0626" y="1465473"/>
                        <a:ext cx="542607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3543C53-4215-E101-6FBF-617D81DF2E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98" y="3198705"/>
          <a:ext cx="54260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25582" imgH="2400229" progId="Excel.Sheet.12">
                  <p:link updateAutomatic="1"/>
                </p:oleObj>
              </mc:Choice>
              <mc:Fallback>
                <p:oleObj name="Worksheet" r:id="rId6" imgW="5425582" imgH="2400229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3543C53-4215-E101-6FBF-617D81DF2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298" y="3198705"/>
                        <a:ext cx="54260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64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</a:t>
            </a:r>
            <a:r>
              <a:rPr lang="es-P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SE (01- 28)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28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2D56F22-D0A9-97D5-F026-20BE2CC8C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" y="1868488"/>
          <a:ext cx="12003088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828985" imgH="5204263" progId="Excel.Sheet.12">
                  <p:link updateAutomatic="1"/>
                </p:oleObj>
              </mc:Choice>
              <mc:Fallback>
                <p:oleObj name="Worksheet" r:id="rId2" imgW="18828985" imgH="520426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2D56F22-D0A9-97D5-F026-20BE2CC8C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250" y="1868488"/>
                        <a:ext cx="12003088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77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</a:t>
            </a:r>
            <a:r>
              <a:rPr lang="es-PE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SE (01- 28)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8BCC0AD-57CD-4E1A-CDCC-FF5A10D3B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538" y="2570163"/>
          <a:ext cx="109664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295655" imgH="3444066" progId="Excel.Sheet.12">
                  <p:link updateAutomatic="1"/>
                </p:oleObj>
              </mc:Choice>
              <mc:Fallback>
                <p:oleObj name="Worksheet" r:id="rId2" imgW="18295655" imgH="344406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8BCC0AD-57CD-4E1A-CDCC-FF5A10D3B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538" y="2570163"/>
                        <a:ext cx="10966450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28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F3D2E7A-F11B-638A-D91A-EF1585EE3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" y="1308100"/>
          <a:ext cx="57848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99385" imgH="5737694" progId="Excel.Sheet.12">
                  <p:link updateAutomatic="1"/>
                </p:oleObj>
              </mc:Choice>
              <mc:Fallback>
                <p:oleObj name="Worksheet" r:id="rId2" imgW="10599385" imgH="5737694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F3D2E7A-F11B-638A-D91A-EF1585EE3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" y="1308100"/>
                        <a:ext cx="57848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6EED841-EABA-9792-DAF5-63DB5FC69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7975" y="4081463"/>
          <a:ext cx="5154613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534116" imgH="5150962" progId="Excel.Sheet.12">
                  <p:link updateAutomatic="1"/>
                </p:oleObj>
              </mc:Choice>
              <mc:Fallback>
                <p:oleObj name="Worksheet" r:id="rId4" imgW="8534116" imgH="515096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6EED841-EABA-9792-DAF5-63DB5FC69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7975" y="4081463"/>
                        <a:ext cx="5154613" cy="264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109B384-D3EC-14E9-7076-0EB24AC6A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8213" y="1328738"/>
          <a:ext cx="3890962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77840" imgH="3367740" progId="Excel.Sheet.12">
                  <p:link updateAutomatic="1"/>
                </p:oleObj>
              </mc:Choice>
              <mc:Fallback>
                <p:oleObj name="Worksheet" r:id="rId6" imgW="5577840" imgH="336774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109B384-D3EC-14E9-7076-0EB24AC6A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8213" y="1328738"/>
                        <a:ext cx="3890962" cy="234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B4D5249-D1AC-B363-EC5C-81642D806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0013" y="4649788"/>
          <a:ext cx="6211888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278738" imgH="1523968" progId="Excel.Sheet.12">
                  <p:link updateAutomatic="1"/>
                </p:oleObj>
              </mc:Choice>
              <mc:Fallback>
                <p:oleObj name="Worksheet" r:id="rId8" imgW="6278738" imgH="152396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B4D5249-D1AC-B363-EC5C-81642D806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00013" y="4649788"/>
                        <a:ext cx="6211888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47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2BBD7E-3079-ED54-FEF5-CE83AC51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" y="0"/>
            <a:ext cx="12165904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0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(01-28)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91A8D4A-F8F7-CD51-85BC-2316F70D3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07748"/>
              </p:ext>
            </p:extLst>
          </p:nvPr>
        </p:nvGraphicFramePr>
        <p:xfrm>
          <a:off x="96670" y="1190169"/>
          <a:ext cx="4940956" cy="20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4359" imgH="2219447" progId="Excel.Sheet.12">
                  <p:link updateAutomatic="1"/>
                </p:oleObj>
              </mc:Choice>
              <mc:Fallback>
                <p:oleObj name="Worksheet" r:id="rId2" imgW="5324359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670" y="1190169"/>
                        <a:ext cx="4940956" cy="2059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196B80C-59BB-4024-AC48-A67245FCE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7053"/>
              </p:ext>
            </p:extLst>
          </p:nvPr>
        </p:nvGraphicFramePr>
        <p:xfrm>
          <a:off x="8240860" y="1339594"/>
          <a:ext cx="3394314" cy="508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24359" imgH="7981864" progId="Excel.Sheet.12">
                  <p:link updateAutomatic="1"/>
                </p:oleObj>
              </mc:Choice>
              <mc:Fallback>
                <p:oleObj name="Worksheet" r:id="rId4" imgW="5324359" imgH="79818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0860" y="1339594"/>
                        <a:ext cx="3394314" cy="508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73A156D-40F1-4579-2A52-84210AB5D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81066"/>
              </p:ext>
            </p:extLst>
          </p:nvPr>
        </p:nvGraphicFramePr>
        <p:xfrm>
          <a:off x="310018" y="3429000"/>
          <a:ext cx="4428990" cy="309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24359" imgH="3724342" progId="Excel.Sheet.12">
                  <p:link updateAutomatic="1"/>
                </p:oleObj>
              </mc:Choice>
              <mc:Fallback>
                <p:oleObj name="Worksheet" r:id="rId6" imgW="5324359" imgH="37243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018" y="3429000"/>
                        <a:ext cx="4428990" cy="309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(01-28)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FD08266-7685-D211-AA22-CFECFC19F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39511"/>
              </p:ext>
            </p:extLst>
          </p:nvPr>
        </p:nvGraphicFramePr>
        <p:xfrm>
          <a:off x="528638" y="1079500"/>
          <a:ext cx="11134725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135425" imgH="8210369" progId="Excel.Sheet.12">
                  <p:link updateAutomatic="1"/>
                </p:oleObj>
              </mc:Choice>
              <mc:Fallback>
                <p:oleObj name="Worksheet" r:id="rId2" imgW="18135425" imgH="82103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8" y="1079500"/>
                        <a:ext cx="11134725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6A5C55-68EE-DD55-2C06-1CF7DD99B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691885"/>
              </p:ext>
            </p:extLst>
          </p:nvPr>
        </p:nvGraphicFramePr>
        <p:xfrm>
          <a:off x="281355" y="2184152"/>
          <a:ext cx="1219200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135425" imgH="4200584" progId="Excel.Sheet.12">
                  <p:link updateAutomatic="1"/>
                </p:oleObj>
              </mc:Choice>
              <mc:Fallback>
                <p:oleObj name="Worksheet" r:id="rId2" imgW="18135425" imgH="42005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55" y="2184152"/>
                        <a:ext cx="12192000" cy="282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SE28</a:t>
            </a:r>
            <a:endParaRPr lang="es-PE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B6A933-1B08-F135-89D8-5FD12FB2B0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946793"/>
              </p:ext>
            </p:extLst>
          </p:nvPr>
        </p:nvGraphicFramePr>
        <p:xfrm>
          <a:off x="3435803" y="1676740"/>
          <a:ext cx="5320394" cy="350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C03A40B-2DE5-7A86-A916-988CBDFF7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351544"/>
              </p:ext>
            </p:extLst>
          </p:nvPr>
        </p:nvGraphicFramePr>
        <p:xfrm>
          <a:off x="162783" y="1360784"/>
          <a:ext cx="5506497" cy="337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14955" imgH="6201223" progId="Excel.Sheet.12">
                  <p:link updateAutomatic="1"/>
                </p:oleObj>
              </mc:Choice>
              <mc:Fallback>
                <p:oleObj name="Worksheet" r:id="rId3" imgW="10114955" imgH="6201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783" y="1360784"/>
                        <a:ext cx="5506497" cy="3375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6ACF0E7-74F7-A1A2-86B0-1FD6BE535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96872"/>
              </p:ext>
            </p:extLst>
          </p:nvPr>
        </p:nvGraphicFramePr>
        <p:xfrm>
          <a:off x="6522722" y="3676312"/>
          <a:ext cx="5173945" cy="305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944713" imgH="4695649" progId="Excel.Sheet.12">
                  <p:link updateAutomatic="1"/>
                </p:oleObj>
              </mc:Choice>
              <mc:Fallback>
                <p:oleObj name="Worksheet" r:id="rId5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2722" y="3676312"/>
                        <a:ext cx="5173945" cy="3057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42A490C-02AB-3D90-4768-0EC0E47A9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093302"/>
              </p:ext>
            </p:extLst>
          </p:nvPr>
        </p:nvGraphicFramePr>
        <p:xfrm>
          <a:off x="542890" y="4766366"/>
          <a:ext cx="4704359" cy="174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4952936" imgH="1838227" progId="Excel.Sheet.12">
                  <p:link updateAutomatic="1"/>
                </p:oleObj>
              </mc:Choice>
              <mc:Fallback>
                <p:oleObj name="Worksheet" r:id="rId7" imgW="4952936" imgH="1838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890" y="4766366"/>
                        <a:ext cx="4704359" cy="174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220BBE4-2E58-BA31-3E52-FDE81D837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45014"/>
              </p:ext>
            </p:extLst>
          </p:nvPr>
        </p:nvGraphicFramePr>
        <p:xfrm>
          <a:off x="7497664" y="1346859"/>
          <a:ext cx="3451552" cy="227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311116" imgH="3503646" progId="Excel.Sheet.12">
                  <p:link updateAutomatic="1"/>
                </p:oleObj>
              </mc:Choice>
              <mc:Fallback>
                <p:oleObj name="Worksheet" r:id="rId9" imgW="5311116" imgH="35036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7664" y="1346859"/>
                        <a:ext cx="3451552" cy="227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8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605B6B-886D-CF4F-7912-2DCDAB76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" y="0"/>
            <a:ext cx="12165904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15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8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586</Words>
  <Application>Microsoft Office PowerPoint</Application>
  <PresentationFormat>Panorámica</PresentationFormat>
  <Paragraphs>63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28</vt:i4>
      </vt:variant>
    </vt:vector>
  </HeadingPairs>
  <TitlesOfParts>
    <vt:vector size="71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file:///F:\SALA_ZARUMILLA\Sala_situacional_ZA-28.xlsx!TRABAJO!F13C1:F19C5</vt:lpstr>
      <vt:lpstr>file:///F:\SALA_ZARUMILLA\Sala_situacional_ZA-28.xlsx!TRABAJO!F58C1:F86C5</vt:lpstr>
      <vt:lpstr>file:///F:\SALA_ZARUMILLA\Sala_situacional_ZA-28.xlsx!TRABAJO!F120C1:F135C5</vt:lpstr>
      <vt:lpstr>file:///F:\SALA_ZARUMILLA\Sala_situacional_ZA-28.xlsx!TRABAJO2!F35C1:F58C31</vt:lpstr>
      <vt:lpstr>file:///F:\SALA_ZARUMILLA\Sala_situacional_ZA-28.xlsx!TRABAJO2!F87C1:F100C31</vt:lpstr>
      <vt:lpstr>file:///F:\SALA_ZARUMILLA\Sala_situacional_ZA-28.xlsx!TRABAJO3!%5bSala_situacional_ZA-28.xlsx%5dTRABAJO3%20Gráfico%201</vt:lpstr>
      <vt:lpstr>file:///F:\SALA_ZARUMILLA\Sala_situacional_ZA-28.xlsx!TRABAJO3!%5bSala_situacional_ZA-28.xlsx%5dTRABAJO3%20Gráfico%202</vt:lpstr>
      <vt:lpstr>file:///F:\SALA_ZARUMILLA\Sala_situacional_ZA-28.xlsx!TRABAJO!F13C9:F17C14</vt:lpstr>
      <vt:lpstr>file:///F:\SALA_ZARUMILLA\Sala_situacional_ZA-28.xlsx!TRABAJO!%5bSala_situacional_ZA-28.xlsx%5dTRABAJO%20Gráfico%202</vt:lpstr>
      <vt:lpstr>file:///C:\SALA_PAMPA_GRANDE\sala_situacional%20-%2027.xlsx!TRABAJO!F15C1:F21C5</vt:lpstr>
      <vt:lpstr>file:///C:\SALA_PAMPA_GRANDE\sala_situacional%20-%2027.xlsx!TRABAJO!F77C1:F107C5</vt:lpstr>
      <vt:lpstr>file:///C:\SALA_PAMPA_GRANDE\sala_situacional%20-%2027.xlsx!TRABAJO!F133C1:F146C5</vt:lpstr>
      <vt:lpstr>file:///C:\SALA_PAMPA_GRANDE\sala_situacional%20-%2027.xlsx!TRABAJO2!F42C1:F69C29</vt:lpstr>
      <vt:lpstr>file:///C:\SALA_PAMPA_GRANDE\sala_situacional%20-%2027.xlsx!TRABAJO2!F101C1:F115C29</vt:lpstr>
      <vt:lpstr>file:///C:\SALA_PAMPA_GRANDE\sala_situacional%20-%2027.xlsx!TRABAJO!F15C9:F19C14</vt:lpstr>
      <vt:lpstr>file:///C:\SALA_PAMPA_GRANDE\sala_situacional%20-%2027.xlsx!TRABAJO3!%5bsala_situacional%20-%2027.xlsx%5dTRABAJO3%20Gráfico%201</vt:lpstr>
      <vt:lpstr>file:///C:\SALA_PAMPA_GRANDE\sala_situacional%20-%2027.xlsx!TRABAJO!%5bsala_situacional%20-%2027.xlsx%5dTRABAJO%20Gráfico%202</vt:lpstr>
      <vt:lpstr>file:///C:\SALA_PAMPA_GRANDE\sala_situacional%20-%2027.xlsx!TRABAJO3!%5bsala_situacional%20-%2027.xlsx%5dTRABAJO3%20Gráfico%202</vt:lpstr>
      <vt:lpstr>file:///C:\Users\CEDILLO\Downloads\sala_situacional%20-%20SE%2028%20C.xlsx!TRABAJO!F14C1:F20C5</vt:lpstr>
      <vt:lpstr>file:///C:\Users\CEDILLO\Downloads\sala_situacional%20-%20SE%2028%20C.xlsx!TRABAJO!F49C1:F71C5</vt:lpstr>
      <vt:lpstr>file:///C:\Users\CEDILLO\Downloads\sala_situacional%20-%20SE%2028%20C.xlsx!TRABAJO!F94C1:F108C5</vt:lpstr>
      <vt:lpstr>file:///C:\Users\CEDILLO\Downloads\sala_situacional%20-%20SE%2028%20C.xlsx!TRABAJO2!F35C1:F55C35</vt:lpstr>
      <vt:lpstr>file:///C:\Users\CEDILLO\Downloads\sala_situacional%20-%20SE%2028%20C.xlsx!TRABAJO2!F87C1:F100C34</vt:lpstr>
      <vt:lpstr>file:///C:\Users\CEDILLO\Downloads\sala_situacional%20-%20SE%2028%20C.xlsx!TRABAJO!%5bsala_situacional%20-%20SE%2028%20C.xlsx%5dTRABAJO%20Gráfico%202</vt:lpstr>
      <vt:lpstr>file:///C:\Users\CEDILLO\Downloads\sala_situacional%20-%20SE%2028%20C.xlsx!TRABAJO!F6C18:F10C23</vt:lpstr>
      <vt:lpstr>file:///C:\Users\CEDILLO\Downloads\sala_situacional%20-%20SE%2028%20C.xlsx!TRABAJO3!%5bsala_situacional%20-%20SE%2028%20C.xlsx%5dTRABAJO3%20Gráfico%201</vt:lpstr>
      <vt:lpstr>file:///C:\Users\CEDILLO\Downloads\sala_situacional%20-%20SE%2028%20C.xlsx!TRABAJO3!%5bsala_situacional%20-%20SE%2028%20C.xlsx%5dTRABAJO3%20Gráfico%202</vt:lpstr>
      <vt:lpstr>file:///C:\SALA%20ZORRITOS\sala_situacional..xlsx!TRABAJO!F12C1:F17C5</vt:lpstr>
      <vt:lpstr>file:///C:\SALA%20ZORRITOS\sala_situacional..xlsx!TRABAJO!F48C1:F70C5</vt:lpstr>
      <vt:lpstr>file:///C:\SALA%20ZORRITOS\sala_situacional..xlsx!TRABAJO!F92C1:F104C5</vt:lpstr>
      <vt:lpstr>file:///C:\SALA%20ZORRITOS\sala_situacional..xlsx!TRABAJO2!F35C1:F53C30</vt:lpstr>
      <vt:lpstr>file:///C:\SALA%20ZORRITOS\sala_situacional..xlsx!TRABAJO2!F87C1:F98C29</vt:lpstr>
      <vt:lpstr>file:///C:\SALA%20ZORRITOS\sala_situacional..xlsx!TRABAJO3!%5bsala_situacional..xlsx%5dTRABAJO3%20Gráfico%201</vt:lpstr>
      <vt:lpstr>file:///C:\SALA%20ZORRITOS\sala_situacional..xlsx!TRABAJO3!%5bsala_situacional..xlsx%5dTRABAJO3%20Gráfico%202</vt:lpstr>
      <vt:lpstr>file:///C:\SALA%20ZORRITOS\sala_situacional..xlsx!TRABAJO!%5bsala_situacional..xlsx%5dTRABAJO%20Gráfico%202</vt:lpstr>
      <vt:lpstr>file:///C:\SALA%20ZORRITOS\sala_situacional..xlsx!TRABAJO!F12C9:F16C14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118</cp:revision>
  <cp:lastPrinted>2024-03-20T23:17:57Z</cp:lastPrinted>
  <dcterms:created xsi:type="dcterms:W3CDTF">2023-06-21T15:50:33Z</dcterms:created>
  <dcterms:modified xsi:type="dcterms:W3CDTF">2024-08-09T18:02:12Z</dcterms:modified>
</cp:coreProperties>
</file>