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338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8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C:\SALA_%20CORRALES\Sala_Situacional%20-%20SE%2001%202025%20MRC.xlsx!canal!%5bSala_Situacional%20-%20SE%2001%202025%20MRC.xlsx%5dcanal%202%20Gr&#225;fic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file:///C:\SALA_%20CORRALES\Sala_Situacional%20-%20SE%2001%202025%20MRC.xlsx!TRABAJO!F14C1:F20C5" TargetMode="External"/><Relationship Id="rId7" Type="http://schemas.openxmlformats.org/officeDocument/2006/relationships/oleObject" Target="file:///C:\SALA_%20CORRALES\Sala_Situacional%20-%20SE%2001%202025%20MRC.xlsx!TRABAJO!F53C1:F76C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oleObject" Target="file:///C:\SALA_%20CORRALES\Sala_Situacional%20-%20SE%2001%202025%20MRC.xlsx!TRABAJO!F97C1:F112C5" TargetMode="Externa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file:///C:\SALA_%20CORRALES\Sala_Situacional%20-%20SE%2001%202025%20MRC.xlsx!TRABAJO2!F35C1:F54C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01%202025%20MRC.xlsx!TRABAJO2!F86C1:F96C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01%202025%20MRC.xlsx!TRABAJO!%5bSala_Situacional%20-%20SE%2001%202025%20MRC.xlsx%5dTRABAJO%20Gr&#225;fico%202" TargetMode="External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file:///C:\SALA_%20CORRALES\Sala_Situacional%20-%20SE%2001%202025%20MRC.xlsx!TRABAJO3!%5bSala_Situacional%20-%20SE%2001%202025%20MRC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01%202025%20MRC.xlsx!TRABAJO3!%5bSala_Situacional%20-%20SE%2001%202025%20MRC.xlsx%5dTRABAJO3%20Gr&#225;fico%202" TargetMode="External"/><Relationship Id="rId5" Type="http://schemas.openxmlformats.org/officeDocument/2006/relationships/image" Target="../media/image48.emf"/><Relationship Id="rId4" Type="http://schemas.openxmlformats.org/officeDocument/2006/relationships/oleObject" Target="file:///C:\SALA_%20CORRALES\Sala_Situacional%20-%20SE%2001%202025%20MRC.xlsx!TRABAJO!F12C9:F16C14" TargetMode="External"/><Relationship Id="rId9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7.jpe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cdcpe\Downloads\Sala_situacional_ZA-52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Downloads\Sala_situacional_ZA-52.xlsx!TRABAJO!F121C1:F13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cdcpe\Downloads\Sala_situacional_ZA-52.xlsx!TRABAJO!F58C1:F87C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cdcpe\Downloads\Sala_situacional_ZA-52.xlsx!TRABAJO2!F35C1:F59C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cdcpe\Downloads\Sala_situacional_ZA-52.xlsx!TRABAJO2!F87C1:F101C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file:///C:\Users\cdcpe\Downloads\Sala_situacional_ZA-52.xlsx!TRABAJO3!%5bSala_situacional_ZA-52.xlsx%5dTRABAJO3%20Gr&#225;fico%201" TargetMode="External"/><Relationship Id="rId7" Type="http://schemas.openxmlformats.org/officeDocument/2006/relationships/oleObject" Target="file:///C:\Users\cdcpe\Downloads\Sala_situacional_ZA-52.xlsx!TRABAJO!F13C9:F17C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oleObject" Target="file:///C:\Users\cdcpe\Downloads\Sala_situacional_ZA-52.xlsx!TRABAJO3!%5bSala_situacional_ZA-52.xlsx%5dTRABAJO3%20Gr&#225;fico%202" TargetMode="Externa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file:///C:\Users\cdcpe\Downloads\Sala_situacional_ZA-52.xlsx!TRABAJO!%5bSala_situacional_ZA-52.xlsx%5dTRABAJO%20Gr&#225;fico%20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(01-02)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56D490-6035-1AC1-AFB1-C334CF01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6" y="1190169"/>
            <a:ext cx="5128260" cy="1973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643A626-3E96-EF75-81CC-B414B0F6E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6" y="3571083"/>
            <a:ext cx="5128260" cy="27279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9ECF6E-AA01-66D1-E06E-AC3953214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174" y="1031652"/>
            <a:ext cx="512826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D9E1C9-4F4B-E3EE-0E7C-18BA30C3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49552"/>
            <a:ext cx="5654718" cy="56678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ABE40-408F-FAEE-60DF-462508E05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68" y="2199005"/>
            <a:ext cx="5407152" cy="33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3BCA1B-F3D7-578F-541C-47B79BFA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9" y="1379429"/>
            <a:ext cx="5941739" cy="2767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FF5812E-16FE-9528-5DAE-BA199C647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65" y="4179735"/>
            <a:ext cx="5117643" cy="23186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AC44AD-45CF-9F54-D53E-1332CFA4D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77" y="1395146"/>
            <a:ext cx="4592831" cy="27670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FB2E5D-44FF-FA52-9E2E-5D475C420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8" y="4630402"/>
            <a:ext cx="658368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5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B588D05-51FC-055A-2284-974082D6C7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A0FC48-442C-CE85-DE39-C36000E61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59" y="1190169"/>
            <a:ext cx="8720286" cy="5587506"/>
          </a:xfrm>
          <a:prstGeom prst="rect">
            <a:avLst/>
          </a:prstGeom>
        </p:spPr>
      </p:pic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B90EB195-667B-11BB-21CE-69C48869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490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435D77-BD5C-BC28-970F-778CBFEC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01/2025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8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26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6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D6729AA-70C2-B1D3-8EA4-A25AB2F4B6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4445" y="407057"/>
          <a:ext cx="9210607" cy="604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75776" progId="Excel.Sheet.12">
                  <p:link updateAutomatic="1"/>
                </p:oleObj>
              </mc:Choice>
              <mc:Fallback>
                <p:oleObj name="Worksheet" r:id="rId2" imgW="6362523" imgH="417577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D6729AA-70C2-B1D3-8EA4-A25AB2F4B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4445" y="407057"/>
                        <a:ext cx="9210607" cy="6043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A4C1189-71CD-9065-732E-005B92958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965" y="1466367"/>
          <a:ext cx="5818117" cy="164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41791" imgH="1737170" progId="Excel.Sheet.12">
                  <p:link updateAutomatic="1"/>
                </p:oleObj>
              </mc:Choice>
              <mc:Fallback>
                <p:oleObj name="Worksheet" r:id="rId3" imgW="6141791" imgH="173717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A4C1189-71CD-9065-732E-005B92958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965" y="1466367"/>
                        <a:ext cx="5818117" cy="1645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2C40EE3-32AB-5BA8-8FAD-AC08D0312F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375" y="3328988"/>
          <a:ext cx="5872163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141791" imgH="3200590" progId="Excel.Sheet.12">
                  <p:link updateAutomatic="1"/>
                </p:oleObj>
              </mc:Choice>
              <mc:Fallback>
                <p:oleObj name="Worksheet" r:id="rId5" imgW="6141791" imgH="320059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2C40EE3-32AB-5BA8-8FAD-AC08D0312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75" y="3328988"/>
                        <a:ext cx="5872163" cy="306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DA7EB1C2-D4DB-E2C4-A2D9-F540B60DE0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0920" y="1267171"/>
          <a:ext cx="5637212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6141791" imgH="5989273" progId="Excel.Sheet.12">
                  <p:link updateAutomatic="1"/>
                </p:oleObj>
              </mc:Choice>
              <mc:Fallback>
                <p:oleObj name="Worksheet" r:id="rId7" imgW="6141791" imgH="5989273" progId="Excel.Sheet.12">
                  <p:link updateAutomatic="1"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DA7EB1C2-D4DB-E2C4-A2D9-F540B60DE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0920" y="1267171"/>
                        <a:ext cx="5637212" cy="549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1BDB8F6-5E32-2626-C2D5-D40FF721D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0300" y="1265238"/>
          <a:ext cx="7396163" cy="535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639453" imgH="28704674" progId="Excel.Sheet.12">
                  <p:link updateAutomatic="1"/>
                </p:oleObj>
              </mc:Choice>
              <mc:Fallback>
                <p:oleObj name="Worksheet" r:id="rId2" imgW="39639453" imgH="28704674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1BDB8F6-5E32-2626-C2D5-D40FF721D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0300" y="1265238"/>
                        <a:ext cx="7396163" cy="535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77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F65A2EC-968B-D48D-1C3B-AB714F605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7911" y="1463322"/>
          <a:ext cx="9776178" cy="467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322437" imgH="15918093" progId="Excel.Sheet.12">
                  <p:link updateAutomatic="1"/>
                </p:oleObj>
              </mc:Choice>
              <mc:Fallback>
                <p:oleObj name="Worksheet" r:id="rId2" imgW="33322437" imgH="15918093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F65A2EC-968B-D48D-1C3B-AB714F605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7911" y="1463322"/>
                        <a:ext cx="9776178" cy="4670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39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(01/2025)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614E000-2337-517D-8DF0-B1971D6745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654" y="1535911"/>
          <a:ext cx="5977346" cy="2969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197556" imgH="6552979" progId="Excel.Sheet.12">
                  <p:link updateAutomatic="1"/>
                </p:oleObj>
              </mc:Choice>
              <mc:Fallback>
                <p:oleObj name="Worksheet" r:id="rId2" imgW="13197556" imgH="6552979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614E000-2337-517D-8DF0-B1971D6745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654" y="1535911"/>
                        <a:ext cx="5977346" cy="2969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49F868E-79B8-B586-6E8F-A699A67110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654" y="4624028"/>
          <a:ext cx="5861252" cy="170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34142" imgH="1554670" progId="Excel.Sheet.12">
                  <p:link updateAutomatic="1"/>
                </p:oleObj>
              </mc:Choice>
              <mc:Fallback>
                <p:oleObj name="Worksheet" r:id="rId4" imgW="5334142" imgH="155467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9F868E-79B8-B586-6E8F-A699A6711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654" y="4624028"/>
                        <a:ext cx="5861252" cy="170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8B496D58-8E93-23E2-8D40-5782233A0B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525" y="3558340"/>
          <a:ext cx="5861253" cy="314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877729" imgH="6911158" progId="Excel.Sheet.12">
                  <p:link updateAutomatic="1"/>
                </p:oleObj>
              </mc:Choice>
              <mc:Fallback>
                <p:oleObj name="Worksheet" r:id="rId6" imgW="12877729" imgH="6911158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8B496D58-8E93-23E2-8D40-5782233A0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3525" y="3558340"/>
                        <a:ext cx="5861253" cy="314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B7D9E2A-AA6E-92BF-5355-2ED07FF97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9125" y="1206500"/>
          <a:ext cx="4002088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67950" imgH="3367740" progId="Excel.Sheet.12">
                  <p:link updateAutomatic="1"/>
                </p:oleObj>
              </mc:Choice>
              <mc:Fallback>
                <p:oleObj name="Worksheet" r:id="rId8" imgW="5767950" imgH="3367740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B7D9E2A-AA6E-92BF-5355-2ED07FF97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69125" y="1206500"/>
                        <a:ext cx="4002088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06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95534" y="0"/>
            <a:ext cx="12096466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01-01/2025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E88CA2-A8B2-9B4D-5E9B-7E0DACFC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" y="0"/>
            <a:ext cx="12171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2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461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238831"/>
            <a:ext cx="12027467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E561F6-5FF8-4DDD-8C2C-FA906020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617842"/>
            <a:ext cx="5295900" cy="27686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BB2D14-83D7-4106-AA0E-288E5131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93" y="203131"/>
            <a:ext cx="3952875" cy="18468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663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01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32D24F-4589-4A15-AA02-CF78D16A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2" y="1423987"/>
            <a:ext cx="5476875" cy="20002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4E4B9F-69C1-4745-A43E-0B446D32A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3987"/>
            <a:ext cx="5476875" cy="50298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A3ACBE-1BEE-4098-8D01-0752F84BC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02" y="3658055"/>
            <a:ext cx="5476875" cy="25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206ACE-0E41-432D-B339-6A4F55F2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1802296"/>
            <a:ext cx="10674212" cy="45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6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EAEA37-5DD7-4FEF-9CB6-AF084231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881187"/>
            <a:ext cx="11144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 01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7BFAC21-D176-430D-8163-EB58AB24B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" y="4693343"/>
            <a:ext cx="5438775" cy="18097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34C8CB-D193-413A-9C09-824BD459F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580" y="1398814"/>
            <a:ext cx="3257655" cy="22720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D94A306-CC48-4249-9F82-42A17FD2F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814" y="4166294"/>
            <a:ext cx="5705475" cy="233679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F85D59E-7241-46D4-838C-C13E9A102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92" y="1398814"/>
            <a:ext cx="5387052" cy="32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7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C9B15E-34C4-413A-AF8B-26DDA212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1331793"/>
            <a:ext cx="10760765" cy="52810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37D552-317D-4F79-A769-D91B8519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688"/>
            <a:ext cx="12192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931BD91-32D9-017A-EDFD-CD43C7B5C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78215"/>
              </p:ext>
            </p:extLst>
          </p:nvPr>
        </p:nvGraphicFramePr>
        <p:xfrm>
          <a:off x="432493" y="965582"/>
          <a:ext cx="535622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24977" progId="Excel.Sheet.12">
                  <p:link updateAutomatic="1"/>
                </p:oleObj>
              </mc:Choice>
              <mc:Fallback>
                <p:oleObj name="Worksheet" r:id="rId2" imgW="5356683" imgH="22249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93" y="965582"/>
                        <a:ext cx="5356225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D036A69-2E73-3F0A-D8A6-3E80D9B3F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98357"/>
              </p:ext>
            </p:extLst>
          </p:nvPr>
        </p:nvGraphicFramePr>
        <p:xfrm>
          <a:off x="6929897" y="1201474"/>
          <a:ext cx="4298091" cy="560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8001047" progId="Excel.Sheet.12">
                  <p:link updateAutomatic="1"/>
                </p:oleObj>
              </mc:Choice>
              <mc:Fallback>
                <p:oleObj name="Worksheet" r:id="rId4" imgW="5356683" imgH="80010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9897" y="1201474"/>
                        <a:ext cx="4298091" cy="560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0079392-3267-A84E-2713-51812CE32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482700"/>
              </p:ext>
            </p:extLst>
          </p:nvPr>
        </p:nvGraphicFramePr>
        <p:xfrm>
          <a:off x="589629" y="3268663"/>
          <a:ext cx="4936548" cy="3308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629" y="3268663"/>
                        <a:ext cx="4936548" cy="3308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3409D6-A4E6-4671-915E-0E2758789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" y="0"/>
            <a:ext cx="12171252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F7C44F-82DC-4E4E-B29C-89F4D7D2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" y="-186193"/>
            <a:ext cx="12192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01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0FC4DF4-9DB3-0071-326B-79FD865EA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791053"/>
              </p:ext>
            </p:extLst>
          </p:nvPr>
        </p:nvGraphicFramePr>
        <p:xfrm>
          <a:off x="3851275" y="868622"/>
          <a:ext cx="4697302" cy="566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01698" imgH="8572429" progId="Excel.Sheet.12">
                  <p:link updateAutomatic="1"/>
                </p:oleObj>
              </mc:Choice>
              <mc:Fallback>
                <p:oleObj name="Worksheet" r:id="rId2" imgW="7101698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1275" y="868622"/>
                        <a:ext cx="4697302" cy="566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01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1592E90-3EC9-19D8-4E0D-5C0B9C0F2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734253"/>
              </p:ext>
            </p:extLst>
          </p:nvPr>
        </p:nvGraphicFramePr>
        <p:xfrm>
          <a:off x="2353368" y="1033501"/>
          <a:ext cx="7621563" cy="554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01698" imgH="5166313" progId="Excel.Sheet.12">
                  <p:link updateAutomatic="1"/>
                </p:oleObj>
              </mc:Choice>
              <mc:Fallback>
                <p:oleObj name="Worksheet" r:id="rId2" imgW="7101698" imgH="516631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3368" y="1033501"/>
                        <a:ext cx="7621563" cy="5543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01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8822AB6-544C-CAF0-7C9C-CBEADE19F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172629"/>
              </p:ext>
            </p:extLst>
          </p:nvPr>
        </p:nvGraphicFramePr>
        <p:xfrm>
          <a:off x="37410" y="1290257"/>
          <a:ext cx="6180238" cy="333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40631" imgH="5742661" progId="Excel.Sheet.12">
                  <p:link updateAutomatic="1"/>
                </p:oleObj>
              </mc:Choice>
              <mc:Fallback>
                <p:oleObj name="Worksheet" r:id="rId3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10" y="1290257"/>
                        <a:ext cx="6180238" cy="333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E252FDC-2261-764E-4FFA-CFD399068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501380"/>
              </p:ext>
            </p:extLst>
          </p:nvPr>
        </p:nvGraphicFramePr>
        <p:xfrm>
          <a:off x="6262578" y="3077887"/>
          <a:ext cx="5811282" cy="369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014138" imgH="6996897" progId="Excel.Sheet.12">
                  <p:link updateAutomatic="1"/>
                </p:oleObj>
              </mc:Choice>
              <mc:Fallback>
                <p:oleObj name="Worksheet" r:id="rId5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2578" y="3077887"/>
                        <a:ext cx="5811282" cy="3691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4DCF4F7-893F-5875-1F41-2E0C8FB89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836051"/>
              </p:ext>
            </p:extLst>
          </p:nvPr>
        </p:nvGraphicFramePr>
        <p:xfrm>
          <a:off x="476691" y="4807923"/>
          <a:ext cx="54102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10271" imgH="1767872" progId="Excel.Sheet.12">
                  <p:link updateAutomatic="1"/>
                </p:oleObj>
              </mc:Choice>
              <mc:Fallback>
                <p:oleObj name="Worksheet" r:id="rId7" imgW="5410271" imgH="17678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691" y="4807923"/>
                        <a:ext cx="5410200" cy="17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3EF14D4-0C0D-7852-FF85-0E1C84549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031606"/>
              </p:ext>
            </p:extLst>
          </p:nvPr>
        </p:nvGraphicFramePr>
        <p:xfrm>
          <a:off x="7605827" y="1290256"/>
          <a:ext cx="2943112" cy="173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713434" imgH="3366500" progId="Excel.Sheet.12">
                  <p:link updateAutomatic="1"/>
                </p:oleObj>
              </mc:Choice>
              <mc:Fallback>
                <p:oleObj name="Worksheet" r:id="rId9" imgW="5713434" imgH="3366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5827" y="1290256"/>
                        <a:ext cx="2943112" cy="1734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BCA3B2E-6B1C-8135-08F6-7930D23D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01/2025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17623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01 - 2025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" y="179461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" y="1922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" y="3392681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6" y="5178752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53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354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561</Words>
  <Application>Microsoft Office PowerPoint</Application>
  <PresentationFormat>Panorámica</PresentationFormat>
  <Paragraphs>62</Paragraphs>
  <Slides>30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19</vt:i4>
      </vt:variant>
      <vt:variant>
        <vt:lpstr>Títulos de diapositiva</vt:lpstr>
      </vt:variant>
      <vt:variant>
        <vt:i4>30</vt:i4>
      </vt:variant>
    </vt:vector>
  </HeadingPairs>
  <TitlesOfParts>
    <vt:vector size="56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file:///C:\Users\cdcpe\Downloads\Sala_situacional_ZA-52.xlsx!TRABAJO!F13C1:F19C5</vt:lpstr>
      <vt:lpstr>file:///C:\Users\cdcpe\Downloads\Sala_situacional_ZA-52.xlsx!TRABAJO!F58C1:F87C5</vt:lpstr>
      <vt:lpstr>file:///C:\Users\cdcpe\Downloads\Sala_situacional_ZA-52.xlsx!TRABAJO!F121C1:F136C5</vt:lpstr>
      <vt:lpstr>file:///C:\Users\cdcpe\Downloads\Sala_situacional_ZA-52.xlsx!TRABAJO2!F35C1:F59C3</vt:lpstr>
      <vt:lpstr>file:///C:\Users\cdcpe\Downloads\Sala_situacional_ZA-52.xlsx!TRABAJO2!F87C1:F101C3</vt:lpstr>
      <vt:lpstr>file:///C:\Users\cdcpe\Downloads\Sala_situacional_ZA-52.xlsx!TRABAJO3!%5bSala_situacional_ZA-52.xlsx%5dTRABAJO3%20Gráfico%201</vt:lpstr>
      <vt:lpstr>file:///C:\Users\cdcpe\Downloads\Sala_situacional_ZA-52.xlsx!TRABAJO3!%5bSala_situacional_ZA-52.xlsx%5dTRABAJO3%20Gráfico%202</vt:lpstr>
      <vt:lpstr>file:///C:\Users\cdcpe\Downloads\Sala_situacional_ZA-52.xlsx!TRABAJO!F13C9:F17C14</vt:lpstr>
      <vt:lpstr>file:///C:\Users\cdcpe\Downloads\Sala_situacional_ZA-52.xlsx!TRABAJO!%5bSala_situacional_ZA-52.xlsx%5dTRABAJO%20Gráfico%202</vt:lpstr>
      <vt:lpstr>file:///C:\SALA_%20CORRALES\Sala_Situacional%20-%20SE%2001%202025%20MRC.xlsx!canal!%5bSala_Situacional%20-%20SE%2001%202025%20MRC.xlsx%5dcanal%202%20Gráfico</vt:lpstr>
      <vt:lpstr>file:///C:\SALA_%20CORRALES\Sala_Situacional%20-%20SE%2001%202025%20MRC.xlsx!TRABAJO!F14C1:F20C5</vt:lpstr>
      <vt:lpstr>file:///C:\SALA_%20CORRALES\Sala_Situacional%20-%20SE%2001%202025%20MRC.xlsx!TRABAJO!F97C1:F112C5</vt:lpstr>
      <vt:lpstr>file:///C:\SALA_%20CORRALES\Sala_Situacional%20-%20SE%2001%202025%20MRC.xlsx!TRABAJO!F53C1:F76C5</vt:lpstr>
      <vt:lpstr>file:///C:\SALA_%20CORRALES\Sala_Situacional%20-%20SE%2001%202025%20MRC.xlsx!TRABAJO2!F35C1:F54C4</vt:lpstr>
      <vt:lpstr>file:///C:\SALA_%20CORRALES\Sala_Situacional%20-%20SE%2001%202025%20MRC.xlsx!TRABAJO2!F86C1:F96C3</vt:lpstr>
      <vt:lpstr>file:///C:\SALA_%20CORRALES\Sala_Situacional%20-%20SE%2001%202025%20MRC.xlsx!TRABAJO3!%5bSala_Situacional%20-%20SE%2001%202025%20MRC.xlsx%5dTRABAJO3%20Gráfico%201</vt:lpstr>
      <vt:lpstr>file:///C:\SALA_%20CORRALES\Sala_Situacional%20-%20SE%2001%202025%20MRC.xlsx!TRABAJO!F12C9:F16C14</vt:lpstr>
      <vt:lpstr>file:///C:\SALA_%20CORRALES\Sala_Situacional%20-%20SE%2001%202025%20MRC.xlsx!TRABAJO3!%5bSala_Situacional%20-%20SE%2001%202025%20MRC.xlsx%5dTRABAJO3%20Gráfico%202</vt:lpstr>
      <vt:lpstr>file:///C:\SALA_%20CORRALES\Sala_Situacional%20-%20SE%2001%202025%20MRC.xlsx!TRABAJO!%5bSala_Situacional%20-%20SE%2001%202025%20MRC.xlsx%5dTRABAJO%20Gráfico%202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PALACIOS CHALEN CESAR AUGUSTO</cp:lastModifiedBy>
  <cp:revision>151</cp:revision>
  <cp:lastPrinted>2024-03-20T23:17:57Z</cp:lastPrinted>
  <dcterms:created xsi:type="dcterms:W3CDTF">2023-06-21T15:50:33Z</dcterms:created>
  <dcterms:modified xsi:type="dcterms:W3CDTF">2025-01-10T17:36:58Z</dcterms:modified>
</cp:coreProperties>
</file>