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4" r:id="rId5"/>
    <p:sldId id="262" r:id="rId6"/>
    <p:sldId id="263" r:id="rId7"/>
    <p:sldId id="261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961" autoAdjust="0"/>
  </p:normalViewPr>
  <p:slideViewPr>
    <p:cSldViewPr snapToGrid="0">
      <p:cViewPr varScale="1">
        <p:scale>
          <a:sx n="92" d="100"/>
          <a:sy n="92" d="100"/>
        </p:scale>
        <p:origin x="1254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8F3A-A864-4699-84F1-355CC3313DD8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51234-9F06-487A-8F17-714A642A52E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53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338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51234-9F06-487A-8F17-714A642A52E4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3622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27607-A178-4A01-812E-71E2F063DBA7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420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30/01/2025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%20SITUACIONAL%202025\PG2025%20SE4.xlsx!TRABAJO!F15C1:F21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%20SITUACIONAL%202025\PG2025%20SE4.xlsx!TRABAJO!F133C1:F146C5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%20SITUACIONAL%202025\PG2025%20SE4.xlsx!TRABAJO!F77C1:F107C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%20SITUACIONAL%202025\PG2025%20SE4.xlsx!TRABAJO2!F42C1:F68C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file:///C:\SALA_PAMPA_GRANDE\SALA%20SITUACIONAL%202025\PG2025%20SE4.xlsx!TRABAJO2!F100C1:F114C6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%20SITUACIONAL%202025\PG2025%20SE4.xlsx!TRABAJO3!%5bPG2025%20SE4.xlsx%5dTRABAJO3%20Gr&#225;fico%208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%20SITUACIONAL%202025\PG2025%20SE4.xlsx!TRABAJO!F14C9:F19C14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%20SITUACIONAL%202025\PG2025%20SE4.xlsx!TRABAJO3!%5bPG2025%20SE4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%20SITUACIONAL%202025\PG2025%20SE4.xlsx!TRABAJO!%5bPG2025%20SE4.xlsx%5dTRABAJO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file:///C:\SALA_PAMPA_GRANDE\SALA%20SITUACIONAL%202025\PG2025%20SE4.xlsx!CE-PG!%5bPG2025%20SE4.xlsx%5dCE-PG%202%20Gr&#225;fico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8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C:\SALA_%20CORRALES\Sala_Situacional%20-%20SE%2004%202025%20MRC%20(1).xlsx!canal!%5bSala_Situacional%20-%20SE%2004%202025%20MRC%20(1).xlsx%5dcanal%202%20Gr&#225;fico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file:///C:\SALA_%20CORRALES\Sala_Situacional%20-%20SE%2004%202025%20MRC%20(1).xlsx!TRABAJO!F13C1:F19C5" TargetMode="External"/><Relationship Id="rId7" Type="http://schemas.openxmlformats.org/officeDocument/2006/relationships/oleObject" Target="file:///C:\SALA_%20CORRALES\Sala_Situacional%20-%20SE%2004%202025%20MRC%20(1).xlsx!TRABAJO!F38C1:F62C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oleObject" Target="file:///C:\SALA_%20CORRALES\Sala_Situacional%20-%20SE%2004%202025%20MRC%20(1).xlsx!TRABAJO!F80C1:F95C5" TargetMode="External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file:///C:\SALA_%20CORRALES\Sala_Situacional%20-%20SE%2004%202025%20MRC%20(1).xlsx!TRABAJO2!F35C1:F54C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file:///C:\SALA_%20CORRALES\Sala_Situacional%20-%20SE%2004%202025%20MRC%20(1).xlsx!TRABAJO2!F86C1:F96C6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%20CORRALES\Sala_Situacional%20-%20SE%2004%202025%20MRC%20(1).xlsx!TRABAJO!F11C9:F15C14" TargetMode="External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oleObject" Target="file:///C:\SALA_%20CORRALES\Sala_Situacional%20-%20SE%2004%202025%20MRC%20(1).xlsx!TRABAJO3!%5bSala_Situacional%20-%20SE%2004%202025%20MRC%20(1)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%20CORRALES\Sala_Situacional%20-%20SE%2004%202025%20MRC%20(1).xlsx!TRABAJO!%5bSala_Situacional%20-%20SE%2004%202025%20MRC%20(1).xlsx%5dTRABAJO%20Gr&#225;fico%202" TargetMode="External"/><Relationship Id="rId5" Type="http://schemas.openxmlformats.org/officeDocument/2006/relationships/image" Target="../media/image49.emf"/><Relationship Id="rId4" Type="http://schemas.openxmlformats.org/officeDocument/2006/relationships/oleObject" Target="file:///C:\SALA_%20CORRALES\Sala_Situacional%20-%20SE%2004%202025%20MRC%20(1).xlsx!TRABAJO3!%5bSala_Situacional%20-%20SE%2004%202025%20MRC%20(1).xlsx%5dTRABAJO3%20Gr&#225;fico%202" TargetMode="External"/><Relationship Id="rId9" Type="http://schemas.openxmlformats.org/officeDocument/2006/relationships/image" Target="../media/image5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7.jpeg"/><Relationship Id="rId7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oleObject" Target="file:///C:\SALA_ZARUMILLA\SALA%20SITUACIONAL%202025\Sala_situacional_ZA-03%202025.xlsx!TRABAJO!F13C1:F19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%20SITUACIONAL%202025\Sala_situacional_ZA-03%202025.xlsx!TRABAJO!F121C1:F136C5" TargetMode="External"/><Relationship Id="rId5" Type="http://schemas.openxmlformats.org/officeDocument/2006/relationships/image" Target="../media/image11.emf"/><Relationship Id="rId4" Type="http://schemas.openxmlformats.org/officeDocument/2006/relationships/oleObject" Target="file:///C:\SALA_ZARUMILLA\SALA%20SITUACIONAL%202025\Sala_situacional_ZA-03%202025.xlsx!TRABAJO!F58C1:F87C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%20SITUACIONAL%202025\Sala_situacional_ZA-03%202025.xlsx!TRABAJO2!F35C1:F59C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file:///C:\SALA_ZARUMILLA\SALA%20SITUACIONAL%202025\Sala_situacional_ZA-03%202025.xlsx!TRABAJO2!F87C1:F100C6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file:///C:\SALA_ZARUMILLA\SALA%20SITUACIONAL%202025\Sala_situacional_ZA-03%202025.xlsx!TRABAJO3!%5bSala_situacional_ZA-03%202025.xlsx%5dTRABAJO3%20Gr&#225;fico%201" TargetMode="External"/><Relationship Id="rId7" Type="http://schemas.openxmlformats.org/officeDocument/2006/relationships/oleObject" Target="file:///C:\SALA_ZARUMILLA\SALA%20SITUACIONAL%202025\Sala_situacional_ZA-03%202025.xlsx!TRABAJO!F13C9:F17C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oleObject" Target="file:///C:\SALA_ZARUMILLA\SALA%20SITUACIONAL%202025\Sala_situacional_ZA-03%202025.xlsx!TRABAJO3!%5bSala_situacional_ZA-03%202025.xlsx%5dTRABAJO3%20Gr&#225;fico%202" TargetMode="External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file:///C:\SALA_ZARUMILLA\SALA%20SITUACIONAL%202025\Sala_situacional_ZA-03%202025.xlsx!TRABAJO!%5bSala_situacional_ZA-03%202025.xlsx%5dTRABAJO%20Gr&#225;fico%20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04- 2025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93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8A783E9-2344-369A-C381-9FAEBCA181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359" y="1003356"/>
          <a:ext cx="5541037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20640" imgH="1966150" progId="Excel.Sheet.12">
                  <p:link updateAutomatic="1"/>
                </p:oleObj>
              </mc:Choice>
              <mc:Fallback>
                <p:oleObj name="Worksheet" r:id="rId2" imgW="5120640" imgH="196615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F8A783E9-2344-369A-C381-9FAEBCA181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359" y="1003356"/>
                        <a:ext cx="5541037" cy="196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19B4D2E-612A-8B7B-A7D9-B22C640BCF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6937" y="907802"/>
          <a:ext cx="5121275" cy="566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120640" imgH="5669470" progId="Excel.Sheet.12">
                  <p:link updateAutomatic="1"/>
                </p:oleObj>
              </mc:Choice>
              <mc:Fallback>
                <p:oleObj name="Worksheet" r:id="rId4" imgW="5120640" imgH="5669470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19B4D2E-612A-8B7B-A7D9-B22C640BC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6937" y="907802"/>
                        <a:ext cx="5121275" cy="566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9A7E4A3-EA8C-7131-D9E6-42B177724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963" y="3179023"/>
          <a:ext cx="5541037" cy="3074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120640" imgH="2720458" progId="Excel.Sheet.12">
                  <p:link updateAutomatic="1"/>
                </p:oleObj>
              </mc:Choice>
              <mc:Fallback>
                <p:oleObj name="Worksheet" r:id="rId6" imgW="5120640" imgH="2720458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9A7E4A3-EA8C-7131-D9E6-42B1777245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963" y="3179023"/>
                        <a:ext cx="5541037" cy="3074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76B2E6C-9453-D3E6-F946-1493F8377A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966" y="1263973"/>
          <a:ext cx="5562237" cy="523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7122246" imgH="12557602" progId="Excel.Sheet.12">
                  <p:link updateAutomatic="1"/>
                </p:oleObj>
              </mc:Choice>
              <mc:Fallback>
                <p:oleObj name="Worksheet" r:id="rId2" imgW="17122246" imgH="12557602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C76B2E6C-9453-D3E6-F946-1493F8377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966" y="1263973"/>
                        <a:ext cx="5562237" cy="523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5571990-A768-2B80-EC71-98D38C8C48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1263973"/>
          <a:ext cx="5837544" cy="482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7122246" imgH="6355127" progId="Excel.Sheet.12">
                  <p:link updateAutomatic="1"/>
                </p:oleObj>
              </mc:Choice>
              <mc:Fallback>
                <p:oleObj name="Worksheet" r:id="rId4" imgW="17122246" imgH="6355127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5571990-A768-2B80-EC71-98D38C8C48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1263973"/>
                        <a:ext cx="5837544" cy="482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2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A144635-B0AB-ECDC-7F1C-DE3739A039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769" y="4417431"/>
          <a:ext cx="6374692" cy="213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76025" imgH="1821172" progId="Excel.Sheet.12">
                  <p:link updateAutomatic="1"/>
                </p:oleObj>
              </mc:Choice>
              <mc:Fallback>
                <p:oleObj name="Worksheet" r:id="rId2" imgW="6576025" imgH="1821172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A144635-B0AB-ECDC-7F1C-DE3739A039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769" y="4417431"/>
                        <a:ext cx="6374692" cy="2134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64F2D2C-9477-9095-0825-F20743861B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0250" y="1263650"/>
          <a:ext cx="5116513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6232806" imgH="3779220" progId="Excel.Sheet.12">
                  <p:link updateAutomatic="1"/>
                </p:oleObj>
              </mc:Choice>
              <mc:Fallback>
                <p:oleObj name="Worksheet" r:id="rId4" imgW="6232806" imgH="3779220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464F2D2C-9477-9095-0825-F20743861B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0250" y="1263650"/>
                        <a:ext cx="5116513" cy="310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717FFF7-910E-A6E5-EB98-CF2997F543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138" y="1677988"/>
          <a:ext cx="5346700" cy="216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3205212" imgH="5966247" progId="Excel.Sheet.12">
                  <p:link updateAutomatic="1"/>
                </p:oleObj>
              </mc:Choice>
              <mc:Fallback>
                <p:oleObj name="Worksheet" r:id="rId6" imgW="13205212" imgH="5966247" progId="Excel.Sheet.12">
                  <p:link updateAutomatic="1"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717FFF7-910E-A6E5-EB98-CF2997F543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9138" y="1677988"/>
                        <a:ext cx="5346700" cy="216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4FC8FF1A-1D01-4C59-C856-6AE8EF8646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0250" y="4380066"/>
          <a:ext cx="4806950" cy="2305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1521503" imgH="5759245" progId="Excel.Sheet.12">
                  <p:link updateAutomatic="1"/>
                </p:oleObj>
              </mc:Choice>
              <mc:Fallback>
                <p:oleObj name="Worksheet" r:id="rId8" imgW="11521503" imgH="5759245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4FC8FF1A-1D01-4C59-C856-6AE8EF8646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80250" y="4380066"/>
                        <a:ext cx="4806950" cy="2305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559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B588D05-51FC-055A-2284-974082D6C7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B90EB195-667B-11BB-21CE-69C48869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BD5599D-4226-85D0-E0D7-2FA9385B32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1404938"/>
          <a:ext cx="8794750" cy="493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10265" imgH="3916522" progId="Excel.Sheet.12">
                  <p:link updateAutomatic="1"/>
                </p:oleObj>
              </mc:Choice>
              <mc:Fallback>
                <p:oleObj name="Worksheet" r:id="rId2" imgW="6210265" imgH="3916522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5BD5599D-4226-85D0-E0D7-2FA9385B3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5400" y="1404938"/>
                        <a:ext cx="8794750" cy="493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909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46B89A-33AB-4281-ACF9-222528EC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362"/>
            <a:ext cx="12192000" cy="691672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04/2025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2" name="Marcador de pie de página 3">
            <a:extLst>
              <a:ext uri="{FF2B5EF4-FFF2-40B4-BE49-F238E27FC236}">
                <a16:creationId xmlns:a16="http://schemas.microsoft.com/office/drawing/2014/main" id="{053E6DF2-1FA8-C3EF-A395-E7369425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8194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1231881" y="0"/>
            <a:ext cx="934813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1948841" y="536605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2232569" y="6054663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6" y="731778"/>
            <a:ext cx="2136154" cy="14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2291975" y="137074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3" y="3308519"/>
            <a:ext cx="2274735" cy="16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8293922" y="3113666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801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(04/2025)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50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B7A7343-A8C0-3B69-5852-F90BD7D1A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1263" y="411163"/>
          <a:ext cx="9704387" cy="570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362523" imgH="4175776" progId="Excel.Sheet.12">
                  <p:link updateAutomatic="1"/>
                </p:oleObj>
              </mc:Choice>
              <mc:Fallback>
                <p:oleObj name="Worksheet" r:id="rId2" imgW="6362523" imgH="4175776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B7A7343-A8C0-3B69-5852-F90BD7D1A1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1263" y="411163"/>
                        <a:ext cx="9704387" cy="570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972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(04/2025)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C28E284-888A-EA0D-986F-6831DCFABB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145" y="1354138"/>
          <a:ext cx="6142037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41791" imgH="1737170" progId="Excel.Sheet.12">
                  <p:link updateAutomatic="1"/>
                </p:oleObj>
              </mc:Choice>
              <mc:Fallback>
                <p:oleObj name="Worksheet" r:id="rId3" imgW="6141791" imgH="1737170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C28E284-888A-EA0D-986F-6831DCFABB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145" y="1354138"/>
                        <a:ext cx="6142037" cy="173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D84B9E6-72A8-8B23-A6B4-D92D8EFDE8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145" y="3090863"/>
          <a:ext cx="6142037" cy="319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6141791" imgH="3192914" progId="Excel.Sheet.12">
                  <p:link updateAutomatic="1"/>
                </p:oleObj>
              </mc:Choice>
              <mc:Fallback>
                <p:oleObj name="Worksheet" r:id="rId5" imgW="6141791" imgH="3192914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D84B9E6-72A8-8B23-A6B4-D92D8EFDE8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145" y="3090863"/>
                        <a:ext cx="6142037" cy="319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C348AFF-A29F-DB09-D2F3-128C334033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4288" y="1381383"/>
          <a:ext cx="5392669" cy="5165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6141791" imgH="5882672" progId="Excel.Sheet.12">
                  <p:link updateAutomatic="1"/>
                </p:oleObj>
              </mc:Choice>
              <mc:Fallback>
                <p:oleObj name="Worksheet" r:id="rId7" imgW="6141791" imgH="5882672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C348AFF-A29F-DB09-D2F3-128C334033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4288" y="1381383"/>
                        <a:ext cx="5392669" cy="5165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(01-04)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(04/2025)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385BEA0-6D76-4CE6-1E21-1413A6251F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4181" y="1187272"/>
          <a:ext cx="7343637" cy="539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9090813" imgH="28704674" progId="Excel.Sheet.12">
                  <p:link updateAutomatic="1"/>
                </p:oleObj>
              </mc:Choice>
              <mc:Fallback>
                <p:oleObj name="Worksheet" r:id="rId2" imgW="39090813" imgH="28704674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2385BEA0-6D76-4CE6-1E21-1413A6251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4181" y="1187272"/>
                        <a:ext cx="7343637" cy="5392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0884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(04/2025)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8A6803C-B15B-59D5-366C-F9AE57597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4191" y="1655003"/>
          <a:ext cx="8682383" cy="3990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6080523" imgH="15918093" progId="Excel.Sheet.12">
                  <p:link updateAutomatic="1"/>
                </p:oleObj>
              </mc:Choice>
              <mc:Fallback>
                <p:oleObj name="Worksheet" r:id="rId2" imgW="36080523" imgH="15918093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8A6803C-B15B-59D5-366C-F9AE575975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4191" y="1655003"/>
                        <a:ext cx="8682383" cy="3990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66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(04/2025)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3366E0D-4566-CFF4-8552-A8673C57E2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551" y="1299680"/>
          <a:ext cx="5591037" cy="361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243489" imgH="6629305" progId="Excel.Sheet.12">
                  <p:link updateAutomatic="1"/>
                </p:oleObj>
              </mc:Choice>
              <mc:Fallback>
                <p:oleObj name="Worksheet" r:id="rId2" imgW="13243489" imgH="6629305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3366E0D-4566-CFF4-8552-A8673C57E2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2551" y="1299680"/>
                        <a:ext cx="5591037" cy="361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70E6BB7-F31B-B1FF-E2E8-1CE41EE935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5999" y="3486606"/>
          <a:ext cx="5821749" cy="315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923236" imgH="6995160" progId="Excel.Sheet.12">
                  <p:link updateAutomatic="1"/>
                </p:oleObj>
              </mc:Choice>
              <mc:Fallback>
                <p:oleObj name="Worksheet" r:id="rId4" imgW="12923236" imgH="6995160" progId="Excel.Sheet.12">
                  <p:link updateAutomatic="1"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70E6BB7-F31B-B1FF-E2E8-1CE41EE935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5999" y="3486606"/>
                        <a:ext cx="5821749" cy="3152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8BF04162-11B3-09FE-D089-B81A4FD665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1151" y="1185668"/>
          <a:ext cx="4091953" cy="218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461618" imgH="3451742" progId="Excel.Sheet.12">
                  <p:link updateAutomatic="1"/>
                </p:oleObj>
              </mc:Choice>
              <mc:Fallback>
                <p:oleObj name="Worksheet" r:id="rId6" imgW="6461618" imgH="3451742" progId="Excel.Sheet.12">
                  <p:link updateAutomatic="1"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8BF04162-11B3-09FE-D089-B81A4FD6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1151" y="1185668"/>
                        <a:ext cx="4091953" cy="2185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C09D1376-D05C-A6A4-BC3B-005306ACD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252" y="4997435"/>
          <a:ext cx="5334000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5334142" imgH="1554670" progId="Excel.Sheet.12">
                  <p:link updateAutomatic="1"/>
                </p:oleObj>
              </mc:Choice>
              <mc:Fallback>
                <p:oleObj name="Worksheet" r:id="rId8" imgW="5334142" imgH="1554670" progId="Excel.Sheet.12">
                  <p:link updateAutomatic="1"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C09D1376-D05C-A6A4-BC3B-005306ACD9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252" y="4997435"/>
                        <a:ext cx="5334000" cy="155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48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01-04/2025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08F307-4FD3-AD87-2BB0-33CE813B1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13"/>
          <a:stretch/>
        </p:blipFill>
        <p:spPr>
          <a:xfrm>
            <a:off x="0" y="1190169"/>
            <a:ext cx="12192000" cy="566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28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04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368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2238831"/>
            <a:ext cx="12027467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- 2025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E561F6-5FF8-4DDD-8C2C-FA906020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3617842"/>
            <a:ext cx="5295900" cy="27686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EBB2D14-83D7-4106-AA0E-288E51312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93" y="203131"/>
            <a:ext cx="3952875" cy="184685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9731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04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5C7D94-0D50-4DFE-8DA9-361319A3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60" y="1343025"/>
            <a:ext cx="5476875" cy="21585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A0C838-DD4F-4DA5-849E-16D52AD0D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0169"/>
            <a:ext cx="5476875" cy="51973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9BAE7F-30DC-4C0A-8FEE-EA4578F89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3" y="3788858"/>
            <a:ext cx="54768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4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606FC5-04CE-46C7-B691-05651BCA0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6" y="1391478"/>
            <a:ext cx="11317357" cy="47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24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(04)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357A07-7721-4D00-9FE4-1D23F4FB9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2007766"/>
            <a:ext cx="11198087" cy="32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68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 04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733F4-6C4D-473B-A196-1A75D53E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99DCCFE-0D17-4D60-ACFF-8886D110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75" y="3324225"/>
            <a:ext cx="781050" cy="2095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55C3518-58B8-43A1-B4A8-80492384E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11" y="1322070"/>
            <a:ext cx="5967014" cy="33161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51C1A29-5C4B-4199-A770-DE7E9A824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122" y="3922643"/>
            <a:ext cx="4717774" cy="26715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A78843A-4C90-4755-865D-18E87F234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604" y="1322069"/>
            <a:ext cx="3280810" cy="24150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A0A8C6-912D-41BB-92A3-318767867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11" y="4834318"/>
            <a:ext cx="5967014" cy="14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3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TENDENCIA SERMANAL CASOS FEBRILES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(01-04)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04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FCFC76-FA4A-4EFC-7390-569E6D0C7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371312"/>
            <a:ext cx="11578590" cy="432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0E76D20-0D87-4871-AF9A-443F52EDC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3" y="-162131"/>
            <a:ext cx="12192000" cy="158337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3097F4-5E6D-470E-A6FD-A83BB906F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7" y="1331794"/>
            <a:ext cx="11317355" cy="53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11D475-86B5-43BA-998C-0A2D97D9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16"/>
            <a:ext cx="12298018" cy="67514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EC737C5-0332-4582-A259-DE316C01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5158"/>
            <a:ext cx="12192000" cy="15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C64E1-BDC4-DEBC-3792-FE158500B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94CD6ACC-5920-6EA9-E39B-472D5C333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(01-04)</a:t>
            </a:r>
            <a:endParaRPr lang="es-PE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DF2063F5-45E1-AF4E-6928-A06A22C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33FA3BE-8466-8F2E-DB55-5EA4C8042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6804"/>
              </p:ext>
            </p:extLst>
          </p:nvPr>
        </p:nvGraphicFramePr>
        <p:xfrm>
          <a:off x="438785" y="938532"/>
          <a:ext cx="5356225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56683" imgH="2224977" progId="Excel.Sheet.12">
                  <p:link updateAutomatic="1"/>
                </p:oleObj>
              </mc:Choice>
              <mc:Fallback>
                <p:oleObj name="Worksheet" r:id="rId2" imgW="5356683" imgH="22249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8785" y="938532"/>
                        <a:ext cx="5356225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02BF602-BCBC-946A-199C-EC2F5FB9D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077692"/>
              </p:ext>
            </p:extLst>
          </p:nvPr>
        </p:nvGraphicFramePr>
        <p:xfrm>
          <a:off x="6501130" y="1170693"/>
          <a:ext cx="4745990" cy="553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56683" imgH="8001047" progId="Excel.Sheet.12">
                  <p:link updateAutomatic="1"/>
                </p:oleObj>
              </mc:Choice>
              <mc:Fallback>
                <p:oleObj name="Worksheet" r:id="rId4" imgW="5356683" imgH="800104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1130" y="1170693"/>
                        <a:ext cx="4745990" cy="5538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D84F414-B4C3-A0C8-B0DF-010998E66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555898"/>
              </p:ext>
            </p:extLst>
          </p:nvPr>
        </p:nvGraphicFramePr>
        <p:xfrm>
          <a:off x="388938" y="3261749"/>
          <a:ext cx="5356225" cy="3367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56683" imgH="3589044" progId="Excel.Sheet.12">
                  <p:link updateAutomatic="1"/>
                </p:oleObj>
              </mc:Choice>
              <mc:Fallback>
                <p:oleObj name="Worksheet" r:id="rId6" imgW="5356683" imgH="358904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938" y="3261749"/>
                        <a:ext cx="5356225" cy="3367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15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(01-04)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A80AA36-CBAC-46F6-9095-6B9A7E118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44323"/>
              </p:ext>
            </p:extLst>
          </p:nvPr>
        </p:nvGraphicFramePr>
        <p:xfrm>
          <a:off x="3651250" y="913448"/>
          <a:ext cx="5110758" cy="566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34123" imgH="8572429" progId="Excel.Sheet.12">
                  <p:link updateAutomatic="1"/>
                </p:oleObj>
              </mc:Choice>
              <mc:Fallback>
                <p:oleObj name="Worksheet" r:id="rId2" imgW="7734123" imgH="857242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1250" y="913448"/>
                        <a:ext cx="5110758" cy="5663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(01-04)</a:t>
            </a:r>
            <a:endParaRPr lang="es-PE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3FBC7EB-D65C-C068-EB4C-9A2BEA679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091278"/>
              </p:ext>
            </p:extLst>
          </p:nvPr>
        </p:nvGraphicFramePr>
        <p:xfrm>
          <a:off x="1657350" y="1019175"/>
          <a:ext cx="8715236" cy="5427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34123" imgH="4815808" progId="Excel.Sheet.12">
                  <p:link updateAutomatic="1"/>
                </p:oleObj>
              </mc:Choice>
              <mc:Fallback>
                <p:oleObj name="Worksheet" r:id="rId2" imgW="7734123" imgH="48158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7350" y="1019175"/>
                        <a:ext cx="8715236" cy="5427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(01-04)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04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D0BF3F2-C522-90CB-22DD-32C618763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53789"/>
              </p:ext>
            </p:extLst>
          </p:nvPr>
        </p:nvGraphicFramePr>
        <p:xfrm>
          <a:off x="79058" y="1220153"/>
          <a:ext cx="5915072" cy="319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640631" imgH="5742661" progId="Excel.Sheet.12">
                  <p:link updateAutomatic="1"/>
                </p:oleObj>
              </mc:Choice>
              <mc:Fallback>
                <p:oleObj name="Worksheet" r:id="rId3" imgW="10640631" imgH="57426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58" y="1220153"/>
                        <a:ext cx="5915072" cy="3191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1B9815C-17BF-E88D-B98C-5A7311D13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290654"/>
              </p:ext>
            </p:extLst>
          </p:nvPr>
        </p:nvGraphicFramePr>
        <p:xfrm>
          <a:off x="6004559" y="2942992"/>
          <a:ext cx="6058853" cy="384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1014138" imgH="6996897" progId="Excel.Sheet.12">
                  <p:link updateAutomatic="1"/>
                </p:oleObj>
              </mc:Choice>
              <mc:Fallback>
                <p:oleObj name="Worksheet" r:id="rId5" imgW="11014138" imgH="69968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04559" y="2942992"/>
                        <a:ext cx="6058853" cy="3848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4457B89-4EEC-2440-D0F6-AD546CA83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87936"/>
              </p:ext>
            </p:extLst>
          </p:nvPr>
        </p:nvGraphicFramePr>
        <p:xfrm>
          <a:off x="102894" y="4574691"/>
          <a:ext cx="5761352" cy="188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410271" imgH="1767872" progId="Excel.Sheet.12">
                  <p:link updateAutomatic="1"/>
                </p:oleObj>
              </mc:Choice>
              <mc:Fallback>
                <p:oleObj name="Worksheet" r:id="rId7" imgW="5410271" imgH="17678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894" y="4574691"/>
                        <a:ext cx="5761352" cy="188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D33768C-E518-0346-6E77-017966CD4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681997"/>
              </p:ext>
            </p:extLst>
          </p:nvPr>
        </p:nvGraphicFramePr>
        <p:xfrm>
          <a:off x="7075170" y="1188720"/>
          <a:ext cx="3600450" cy="17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5713434" imgH="3366500" progId="Excel.Sheet.12">
                  <p:link updateAutomatic="1"/>
                </p:oleObj>
              </mc:Choice>
              <mc:Fallback>
                <p:oleObj name="Worksheet" r:id="rId9" imgW="5713434" imgH="33665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75170" y="1188720"/>
                        <a:ext cx="3600450" cy="172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713AFD-B118-B8F2-C7D1-115A4CCA4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t="1243" r="2125" b="1412"/>
          <a:stretch/>
        </p:blipFill>
        <p:spPr>
          <a:xfrm>
            <a:off x="1" y="0"/>
            <a:ext cx="12197022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01-04/2025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17623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04 - 2025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" y="1922804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52274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27B0CC-8B3D-08A0-777C-1DA9ADACB7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13" y="3501516"/>
            <a:ext cx="1171189" cy="157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333EFE0-9ABF-EA7D-F773-9DB1D3FE8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87" y="178333"/>
            <a:ext cx="1149616" cy="157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691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597</Words>
  <Application>Microsoft Office PowerPoint</Application>
  <PresentationFormat>Panorámica</PresentationFormat>
  <Paragraphs>65</Paragraphs>
  <Slides>31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29</vt:i4>
      </vt:variant>
      <vt:variant>
        <vt:lpstr>Títulos de diapositiva</vt:lpstr>
      </vt:variant>
      <vt:variant>
        <vt:i4>31</vt:i4>
      </vt:variant>
    </vt:vector>
  </HeadingPairs>
  <TitlesOfParts>
    <vt:vector size="67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file:///C:\SALA_ZARUMILLA\SALA%20SITUACIONAL%202025\Sala_situacional_ZA-03%202025.xlsx!TRABAJO!F13C1:F19C5</vt:lpstr>
      <vt:lpstr>file:///C:\SALA_ZARUMILLA\SALA%20SITUACIONAL%202025\Sala_situacional_ZA-03%202025.xlsx!TRABAJO!F58C1:F87C5</vt:lpstr>
      <vt:lpstr>file:///C:\SALA_ZARUMILLA\SALA%20SITUACIONAL%202025\Sala_situacional_ZA-03%202025.xlsx!TRABAJO!F121C1:F136C5</vt:lpstr>
      <vt:lpstr>file:///C:\SALA_ZARUMILLA\SALA%20SITUACIONAL%202025\Sala_situacional_ZA-03%202025.xlsx!TRABAJO2!F35C1:F59C6</vt:lpstr>
      <vt:lpstr>file:///C:\SALA_ZARUMILLA\SALA%20SITUACIONAL%202025\Sala_situacional_ZA-03%202025.xlsx!TRABAJO2!F87C1:F100C6</vt:lpstr>
      <vt:lpstr>file:///C:\SALA_ZARUMILLA\SALA%20SITUACIONAL%202025\Sala_situacional_ZA-03%202025.xlsx!TRABAJO3!%5bSala_situacional_ZA-03%202025.xlsx%5dTRABAJO3%20Gráfico%201</vt:lpstr>
      <vt:lpstr>file:///C:\SALA_ZARUMILLA\SALA%20SITUACIONAL%202025\Sala_situacional_ZA-03%202025.xlsx!TRABAJO3!%5bSala_situacional_ZA-03%202025.xlsx%5dTRABAJO3%20Gráfico%202</vt:lpstr>
      <vt:lpstr>file:///C:\SALA_ZARUMILLA\SALA%20SITUACIONAL%202025\Sala_situacional_ZA-03%202025.xlsx!TRABAJO!F13C9:F17C14</vt:lpstr>
      <vt:lpstr>file:///C:\SALA_ZARUMILLA\SALA%20SITUACIONAL%202025\Sala_situacional_ZA-03%202025.xlsx!TRABAJO!%5bSala_situacional_ZA-03%202025.xlsx%5dTRABAJO%20Gráfico%202</vt:lpstr>
      <vt:lpstr>file:///C:\SALA_PAMPA_GRANDE\SALA%20SITUACIONAL%202025\PG2025%20SE4.xlsx!TRABAJO!F15C1:F21C5</vt:lpstr>
      <vt:lpstr>file:///C:\SALA_PAMPA_GRANDE\SALA%20SITUACIONAL%202025\PG2025%20SE4.xlsx!TRABAJO!F77C1:F107C5</vt:lpstr>
      <vt:lpstr>file:///C:\SALA_PAMPA_GRANDE\SALA%20SITUACIONAL%202025\PG2025%20SE4.xlsx!TRABAJO!F133C1:F146C5</vt:lpstr>
      <vt:lpstr>file:///C:\SALA_PAMPA_GRANDE\SALA%20SITUACIONAL%202025\PG2025%20SE4.xlsx!TRABAJO2!F42C1:F68C6</vt:lpstr>
      <vt:lpstr>file:///C:\SALA_PAMPA_GRANDE\SALA%20SITUACIONAL%202025\PG2025%20SE4.xlsx!TRABAJO2!F100C1:F114C6</vt:lpstr>
      <vt:lpstr>file:///C:\SALA_PAMPA_GRANDE\SALA%20SITUACIONAL%202025\PG2025%20SE4.xlsx!TRABAJO!F14C9:F19C14</vt:lpstr>
      <vt:lpstr>file:///C:\SALA_PAMPA_GRANDE\SALA%20SITUACIONAL%202025\PG2025%20SE4.xlsx!TRABAJO!%5bPG2025%20SE4.xlsx%5dTRABAJO%20Gráfico%202</vt:lpstr>
      <vt:lpstr>file:///C:\SALA_PAMPA_GRANDE\SALA%20SITUACIONAL%202025\PG2025%20SE4.xlsx!TRABAJO3!%5bPG2025%20SE4.xlsx%5dTRABAJO3%20Gráfico%201</vt:lpstr>
      <vt:lpstr>file:///C:\SALA_PAMPA_GRANDE\SALA%20SITUACIONAL%202025\PG2025%20SE4.xlsx!TRABAJO3!%5bPG2025%20SE4.xlsx%5dTRABAJO3%20Gráfico%208</vt:lpstr>
      <vt:lpstr>file:///C:\SALA_PAMPA_GRANDE\SALA%20SITUACIONAL%202025\PG2025%20SE4.xlsx!CE-PG!%5bPG2025%20SE4.xlsx%5dCE-PG%202%20Gráfico</vt:lpstr>
      <vt:lpstr>file:///C:\SALA_%20CORRALES\Sala_Situacional%20-%20SE%2004%202025%20MRC%20(1).xlsx!canal!%5bSala_Situacional%20-%20SE%2004%202025%20MRC%20(1).xlsx%5dcanal%202%20Gráfico</vt:lpstr>
      <vt:lpstr>file:///C:\SALA_%20CORRALES\Sala_Situacional%20-%20SE%2004%202025%20MRC%20(1).xlsx!TRABAJO!F13C1:F19C5</vt:lpstr>
      <vt:lpstr>file:///C:\SALA_%20CORRALES\Sala_Situacional%20-%20SE%2004%202025%20MRC%20(1).xlsx!TRABAJO!F80C1:F95C5</vt:lpstr>
      <vt:lpstr>file:///C:\SALA_%20CORRALES\Sala_Situacional%20-%20SE%2004%202025%20MRC%20(1).xlsx!TRABAJO!F38C1:F62C5</vt:lpstr>
      <vt:lpstr>file:///C:\SALA_%20CORRALES\Sala_Situacional%20-%20SE%2004%202025%20MRC%20(1).xlsx!TRABAJO2!F35C1:F54C7</vt:lpstr>
      <vt:lpstr>file:///C:\SALA_%20CORRALES\Sala_Situacional%20-%20SE%2004%202025%20MRC%20(1).xlsx!TRABAJO2!F86C1:F96C6</vt:lpstr>
      <vt:lpstr>file:///C:\SALA_%20CORRALES\Sala_Situacional%20-%20SE%2004%202025%20MRC%20(1).xlsx!TRABAJO3!%5bSala_Situacional%20-%20SE%2004%202025%20MRC%20(1).xlsx%5dTRABAJO3%20Gráfico%201</vt:lpstr>
      <vt:lpstr>file:///C:\SALA_%20CORRALES\Sala_Situacional%20-%20SE%2004%202025%20MRC%20(1).xlsx!TRABAJO3!%5bSala_Situacional%20-%20SE%2004%202025%20MRC%20(1).xlsx%5dTRABAJO3%20Gráfico%202</vt:lpstr>
      <vt:lpstr>file:///C:\SALA_%20CORRALES\Sala_Situacional%20-%20SE%2004%202025%20MRC%20(1).xlsx!TRABAJO!%5bSala_Situacional%20-%20SE%2004%202025%20MRC%20(1).xlsx%5dTRABAJO%20Gráfico%202</vt:lpstr>
      <vt:lpstr>file:///C:\SALA_%20CORRALES\Sala_Situacional%20-%20SE%2004%202025%20MRC%20(1).xlsx!TRABAJO!F11C9:F15C14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PALACIOS CHALEN CESAR AUGUSTO</cp:lastModifiedBy>
  <cp:revision>157</cp:revision>
  <cp:lastPrinted>2024-03-20T23:17:57Z</cp:lastPrinted>
  <dcterms:created xsi:type="dcterms:W3CDTF">2023-06-21T15:50:33Z</dcterms:created>
  <dcterms:modified xsi:type="dcterms:W3CDTF">2025-01-30T17:49:32Z</dcterms:modified>
</cp:coreProperties>
</file>