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5B08D-6102-4B17-9319-AA4995E7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7DB64F-80C4-4714-8C17-5D7AB1FCE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3F68B-974D-4CAF-B249-042C7F7E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FCC61-1A9E-4884-8CBC-8D188DB9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C071-EFCD-4705-A481-A4F806EF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002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025C3-DFD8-4732-B1BE-7F7787EB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F8ED9-ADB9-47C1-9606-62D867527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D787ED-CC96-4AC1-B9C5-F6344BFD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A3B17-3252-4278-9A70-BD3E6D0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675E77-7F94-4C4D-91CD-B20C3C6D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02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6C366A-D1D4-4AB6-B2F7-260B7A13C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D2A79-4B72-479F-9567-70EAD3DA1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965FA-C6E5-40CC-B4B0-C2737718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E353A-EA34-49E4-9C3B-EA0A3A92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074E2A-850A-4806-B56D-A72EF7CF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717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2B173-3814-456C-AAF7-D2BD0EF7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762F2-7D1F-4E97-A2CA-581F9FEC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5F081-ED1B-4537-8AD1-B6390E65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1F900-C4F0-40BD-949C-6588A144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C409D-9EE0-43E3-BDAA-42AE5FA3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312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B67E4-F243-43B9-8EC1-4C852E1D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1EE8B-F352-4FD7-AB70-E0FB2E06D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53118-5333-4FE0-BEE8-AA8CDC94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A4B3F-412B-4023-ADDA-04ED8CD3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797D76-7DD4-429A-886E-996865B7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209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B2F53-2469-45C1-85F0-E5A58810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2E5E8-4B61-42D4-8D1C-CB7C86D50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9D321B-665C-4420-BA94-1E1F80033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83FCB-45E1-4406-AC19-AD5E8DAF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97CAC8-91AF-4716-A7E8-C224E311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4540E7-7E90-4E2F-BAD2-5925FD65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7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DCA1C-4FEB-498A-A913-32DD4745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928143-E6DA-498E-922F-FEF3AEAA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5FE086-1EB7-4A57-8670-3B7CAD9FE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92CD66-D6A6-4A56-BA3F-8DDD7107F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BF3532-8934-4435-854B-A18159880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B12E90-A997-49D0-AA26-0A0D6D70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7FF0BA-43C2-4DCF-BD13-A7BD408F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408913-2C76-4C5C-BBD6-B8723441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2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C92A1-570D-4F6A-A2D1-A272DF8A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1D0617-F756-410D-B98B-76954D6D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E52DD6-61BA-438B-B949-8918567D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EDC121-96B5-47D7-9349-C12C4408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877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9D3752-BFD6-4462-BA23-E5B62959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B3DD11-DE76-4537-BA84-D08DE1EE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641809-BF84-43D7-9851-3ABA1F81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844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A38D0-8E09-4973-84FF-5B9E4C9C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2E41A9-5B16-4EEA-9364-BDE6E27B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0EC6DA-87E3-411B-9F55-DEE4E3B95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0D9FF9-5032-4457-9AF9-8650CDD7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1F45D1-3AE6-4477-9E43-159E9373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C1304-9ED2-44AA-995C-B0A2C853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537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0D682-247C-49D6-84B9-EAAF6AB4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1EA7EC-1170-46F9-A9EC-48F993EE1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1B655A-51E3-4828-90AF-346ECFAAF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4DFAA4-6FA4-4FB3-8C41-2318EF49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6BAFD-76EB-4ADD-A855-94CDF673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1AAC4C-D7EF-41B2-8176-64846D85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9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9CE4C1-CC6F-431F-AC9F-39BD1B35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A5F82C-D45F-4C02-B98C-869A5B37C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5D555-0A31-46AB-B6E4-6EECFC453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949B-83D7-43B1-8A76-0D2F7B45C778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0B4AD-6D21-4F2A-9091-69177972E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245A7-7C66-4046-9BCB-3E9976EF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CEA-7261-477D-BC9C-DCB70DC438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924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5444067" y="283073"/>
            <a:ext cx="6400800" cy="1035447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>
                <a:solidFill>
                  <a:schemeClr val="bg1"/>
                </a:solidFill>
              </a:rPr>
              <a:t>EDAS - 2024</a:t>
            </a:r>
            <a:br>
              <a:rPr lang="es-PE" sz="3600" b="1" dirty="0">
                <a:solidFill>
                  <a:schemeClr val="bg1"/>
                </a:solidFill>
              </a:rPr>
            </a:br>
            <a:r>
              <a:rPr lang="es-PE" sz="3200" b="1" dirty="0">
                <a:solidFill>
                  <a:schemeClr val="bg1"/>
                </a:solidFill>
              </a:rPr>
              <a:t>MICORED DE CORRALES  SE (01-38)</a:t>
            </a:r>
          </a:p>
          <a:p>
            <a:pPr algn="ctr"/>
            <a:endParaRPr lang="es-PE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C65448-76CF-4132-B877-0F98DC9C4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87968"/>
              </p:ext>
            </p:extLst>
          </p:nvPr>
        </p:nvGraphicFramePr>
        <p:xfrm>
          <a:off x="922865" y="2022842"/>
          <a:ext cx="10515604" cy="3076372"/>
        </p:xfrm>
        <a:graphic>
          <a:graphicData uri="http://schemas.openxmlformats.org/drawingml/2006/table">
            <a:tbl>
              <a:tblPr/>
              <a:tblGrid>
                <a:gridCol w="1391635">
                  <a:extLst>
                    <a:ext uri="{9D8B030D-6E8A-4147-A177-3AD203B41FA5}">
                      <a16:colId xmlns:a16="http://schemas.microsoft.com/office/drawing/2014/main" val="1720607354"/>
                    </a:ext>
                  </a:extLst>
                </a:gridCol>
                <a:gridCol w="847884">
                  <a:extLst>
                    <a:ext uri="{9D8B030D-6E8A-4147-A177-3AD203B41FA5}">
                      <a16:colId xmlns:a16="http://schemas.microsoft.com/office/drawing/2014/main" val="2736293041"/>
                    </a:ext>
                  </a:extLst>
                </a:gridCol>
                <a:gridCol w="285700">
                  <a:extLst>
                    <a:ext uri="{9D8B030D-6E8A-4147-A177-3AD203B41FA5}">
                      <a16:colId xmlns:a16="http://schemas.microsoft.com/office/drawing/2014/main" val="3831179091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4291440357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060226395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4135555420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537753283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647768351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118604690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680277086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531377855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072215921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946194529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723815651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661040205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82699436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009150614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077831579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861750294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97488784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439644480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4055271595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079668678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934972952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317778441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616644655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851906550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773244307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044477782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730698589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324404169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270096067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385130782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625115699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2779531654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103413454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1521234798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853897754"/>
                    </a:ext>
                  </a:extLst>
                </a:gridCol>
                <a:gridCol w="211971">
                  <a:extLst>
                    <a:ext uri="{9D8B030D-6E8A-4147-A177-3AD203B41FA5}">
                      <a16:colId xmlns:a16="http://schemas.microsoft.com/office/drawing/2014/main" val="3004651842"/>
                    </a:ext>
                  </a:extLst>
                </a:gridCol>
                <a:gridCol w="359429">
                  <a:extLst>
                    <a:ext uri="{9D8B030D-6E8A-4147-A177-3AD203B41FA5}">
                      <a16:colId xmlns:a16="http://schemas.microsoft.com/office/drawing/2014/main" val="1324325734"/>
                    </a:ext>
                  </a:extLst>
                </a:gridCol>
              </a:tblGrid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206609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N_departamento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56733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N_Microred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CORRALES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018801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124691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de Total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columna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16835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EESS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3925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C.S.CORRALES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21866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C.S.LA CRUZ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03732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C.S.SAN JACINTO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13862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P.S.CASABLANQUEADA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733463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P.S.MALVAL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850040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P.S.OIDOR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84739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P.S.RICA PLAYA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7680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P.S.SAN ISIDRO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395174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P.S.VAQUERIA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9645"/>
                  </a:ext>
                </a:extLst>
              </a:tr>
              <a:tr h="195769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1428</a:t>
                      </a:r>
                    </a:p>
                  </a:txBody>
                  <a:tcPr marL="9322" marR="9322" marT="93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0434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6EA8401-DF2D-4083-B2A2-A6F5155FA058}"/>
              </a:ext>
            </a:extLst>
          </p:cNvPr>
          <p:cNvSpPr txBox="1">
            <a:spLocks/>
          </p:cNvSpPr>
          <p:nvPr/>
        </p:nvSpPr>
        <p:spPr>
          <a:xfrm>
            <a:off x="7053793" y="6733745"/>
            <a:ext cx="5975728" cy="23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Office PowerPoint</Application>
  <PresentationFormat>Panorámica</PresentationFormat>
  <Paragraphs>431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Epidemiologia</dc:creator>
  <cp:lastModifiedBy>Epidemiologia</cp:lastModifiedBy>
  <cp:revision>1</cp:revision>
  <dcterms:created xsi:type="dcterms:W3CDTF">2024-09-26T13:24:38Z</dcterms:created>
  <dcterms:modified xsi:type="dcterms:W3CDTF">2024-09-26T13:26:02Z</dcterms:modified>
</cp:coreProperties>
</file>