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4" r:id="rId5"/>
    <p:sldId id="262" r:id="rId6"/>
    <p:sldId id="263" r:id="rId7"/>
    <p:sldId id="261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961" autoAdjust="0"/>
  </p:normalViewPr>
  <p:slideViewPr>
    <p:cSldViewPr snapToGrid="0">
      <p:cViewPr varScale="1">
        <p:scale>
          <a:sx n="92" d="100"/>
          <a:sy n="92" d="100"/>
        </p:scale>
        <p:origin x="1254" y="120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338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420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862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7/05/2025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file:///C:\SALA_PAMPA_GRANDE\SALA%20SITUACIONAL%202025\PG2025%20SE17.xlsx!TRABAJO!F15C1:F21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%20SITUACIONAL%202025\PG2025%20SE17.xlsx!TRABAJO!F133C1:F145C5" TargetMode="External"/><Relationship Id="rId5" Type="http://schemas.openxmlformats.org/officeDocument/2006/relationships/image" Target="../media/image26.emf"/><Relationship Id="rId4" Type="http://schemas.openxmlformats.org/officeDocument/2006/relationships/oleObject" Target="file:///C:\SALA_PAMPA_GRANDE\SALA%20SITUACIONAL%202025\PG2025%20SE17.xlsx!TRABAJO!F77C1:F107C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file:///C:\SALA_PAMPA_GRANDE\SALA%20SITUACIONAL%202025\PG2025%20SE17.xlsx!TRABAJO2!F42C1:F66C19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file:///C:\SALA_PAMPA_GRANDE\SALA%20SITUACIONAL%202025\PG2025%20SE17.xlsx!TRABAJO2!F98C1:F111C18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PAMPA_GRANDE\SALA%20SITUACIONAL%202025\PG2025%20SE17.xlsx!TRABAJO3!%5bPG2025%20SE17.xlsx%5dTRABAJO3%20Gr&#225;fico%202" TargetMode="External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file:///C:\SALA_PAMPA_GRANDE\SALA%20SITUACIONAL%202025\PG2025%20SE17.xlsx!TRABAJO!%5bPG2025%20SE17.xlsx%5dTRABAJO%20Gr&#225;fico%202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%20SITUACIONAL%202025\PG2025%20SE17.xlsx!TRABAJO3!%5bPG2025%20SE17.xlsx%5dTRABAJO3%20Gr&#225;fico%201" TargetMode="External"/><Relationship Id="rId5" Type="http://schemas.openxmlformats.org/officeDocument/2006/relationships/image" Target="../media/image31.emf"/><Relationship Id="rId4" Type="http://schemas.openxmlformats.org/officeDocument/2006/relationships/oleObject" Target="file:///C:\SALA_PAMPA_GRANDE\SALA%20SITUACIONAL%202025\PG2025%20SE17.xlsx!TRABAJO!F15C9:F19C14" TargetMode="External"/><Relationship Id="rId9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file:///C:\SALA_PAMPA_GRANDE\SALA%20SITUACIONAL%202025\PG2025%20SE17.xlsx!CE-PG!%5bPG2025%20SE17.xlsx%5dCE-PG%202%20Gr&#225;fico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1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file:///C:\SALA_%20CORRALES\Sala_Situacional_-_SE_17_2025_MRC.xlsx!canal!%5bSala_Situacional_-_SE_17_2025_MRC.xlsx%5dcanal%202%20Gr&#225;fico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file:///C:\SALA_%20CORRALES\Sala_Situacional_-_SE_17_2025_MRC.xlsx!TRABAJO!F13C1:F19C5" TargetMode="External"/><Relationship Id="rId7" Type="http://schemas.openxmlformats.org/officeDocument/2006/relationships/oleObject" Target="file:///C:\SALA_%20CORRALES\Sala_Situacional_-_SE_17_2025_MRC.xlsx!TRABAJO!F43C1:F66C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oleObject" Target="file:///C:\SALA_%20CORRALES\Sala_Situacional_-_SE_17_2025_MRC.xlsx!TRABAJO!F84C1:F99C5" TargetMode="Externa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file:///C:\SALA_%20CORRALES\Sala_Situacional_-_SE_17_2025_MRC.xlsx!TRABAJO2!F35C1:F56C20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file:///C:\SALA_%20CORRALES\Sala_Situacional_-_SE_17_2025_MRC.xlsx!TRABAJO2!F88C1:F98C19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LA_%20CORRALES\Sala_Situacional_-_SE_17_2025_MRC.xlsx!TRABAJO!F11C9:F15C1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oleObject" Target="file:///C:\SALA_%20CORRALES\Sala_Situacional_-_SE_17_2025_MRC.xlsx!TRABAJO!%5bSala_Situacional_-_SE_17_2025_MRC.xlsx%5dTRABAJO%20Gr&#225;fico%202" TargetMode="Externa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file:///C:\SALA_%20CORRALES\Sala_Situacional_-_SE_17_2025_MRC.xlsx!TRABAJO3!%5bSala_Situacional_-_SE_17_2025_MRC.xlsx%5dTRABAJO3%20Gr&#225;fico%201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file:///C:\SALA_%20CORRALES\Sala_Situacional_-_SE_17_2025_MRC.xlsx!TRABAJO3!%5bSala_Situacional_-_SE_17_2025_MRC.xlsx%5dTRABAJO3%20Gr&#225;fico%202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1.emf"/><Relationship Id="rId2" Type="http://schemas.openxmlformats.org/officeDocument/2006/relationships/oleObject" Target="https://d.docs.live.net/6ea6aea0a5dc3aa9/Escritorio/sala%20zorritos/sala%20situacional%20de%20MRZ%202025%20SE%2017.xlsx!TRABAJO!F12C1:F17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https://d.docs.live.net/6ea6aea0a5dc3aa9/Escritorio/sala%20zorritos/sala%20situacional%20de%20MRZ%202025%20SE%2017.xlsx!TRABAJO!F48C1:F70C5" TargetMode="External"/><Relationship Id="rId5" Type="http://schemas.openxmlformats.org/officeDocument/2006/relationships/image" Target="../media/image60.emf"/><Relationship Id="rId4" Type="http://schemas.openxmlformats.org/officeDocument/2006/relationships/oleObject" Target="https://d.docs.live.net/6ea6aea0a5dc3aa9/Escritorio/sala%20zorritos/sala%20situacional%20de%20MRZ%202025%20SE%2017.xlsx!TRABAJO!F93C1:F104C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oleObject" Target="https://d.docs.live.net/6ea6aea0a5dc3aa9/Escritorio/sala%20zorritos/sala%20situacional%20de%20MRZ%202025%20SE%2017.xlsx!TRABAJO2!F35C1:F55C19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https://d.docs.live.net/6ea6aea0a5dc3aa9/Escritorio/sala%20zorritos/sala%20situacional%20de%20MRZ%202025%20SE%2017.xlsx!TRABAJO2!F91C1:F103C19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oleObject" Target="https://d.docs.live.net/6ea6aea0a5dc3aa9/Escritorio/sala%20zorritos/sala%20situacional%20de%20MRZ%202025%20SE%2017.xlsx!TRABAJO3!%5bsala%20situacional%20de%20MRZ%202025%20SE%2017.xlsx%5dTRABAJO3%20Gr&#225;fico%201" TargetMode="External"/><Relationship Id="rId7" Type="http://schemas.openxmlformats.org/officeDocument/2006/relationships/oleObject" Target="https://d.docs.live.net/6ea6aea0a5dc3aa9/Escritorio/sala%20zorritos/sala%20situacional%20de%20MRZ%202025%20SE%2017.xlsx!TRABAJO!F12C9:F16C14" TargetMode="External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oleObject" Target="https://d.docs.live.net/6ea6aea0a5dc3aa9/Escritorio/sala%20zorritos/sala%20situacional%20de%20MRZ%202025%20SE%2017.xlsx!TRABAJO3!%5bsala%20situacional%20de%20MRZ%202025%20SE%2017.xlsx%5dTRABAJO3%20Gr&#225;fico%202" TargetMode="External"/><Relationship Id="rId10" Type="http://schemas.openxmlformats.org/officeDocument/2006/relationships/image" Target="../media/image68.emf"/><Relationship Id="rId4" Type="http://schemas.openxmlformats.org/officeDocument/2006/relationships/image" Target="../media/image65.emf"/><Relationship Id="rId9" Type="http://schemas.openxmlformats.org/officeDocument/2006/relationships/oleObject" Target="https://d.docs.live.net/6ea6aea0a5dc3aa9/Escritorio/sala%20zorritos/sala%20situacional%20de%20MRZ%202025%20SE%2017.xlsx!TRABAJO!%5bsala%20situacional%20de%20MRZ%202025%20SE%2017.xlsx%5dTRABAJO%20Gr&#225;fico%202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https://d.docs.live.net/6ea6aea0a5dc3aa9/Escritorio/sala%20zorritos/sala%20situacional%20de%20MRZ%202025%20SE%2017.xlsx!canal!%5bsala%20situacional%20de%20MRZ%202025%20SE%2017.xlsx%5dcanal%202%20Gr&#225;fico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file:///C:\SALA_ZARUMILLA\SALA%20SITUACIONAL%202025\Sala_situacional_ZA-17%202025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%20SITUACIONAL%202025\Sala_situacional_ZA-17%202025.xlsx!TRABAJO!F124C1:F140C5" TargetMode="External"/><Relationship Id="rId5" Type="http://schemas.openxmlformats.org/officeDocument/2006/relationships/image" Target="../media/image12.emf"/><Relationship Id="rId4" Type="http://schemas.openxmlformats.org/officeDocument/2006/relationships/oleObject" Target="file:///C:\SALA_ZARUMILLA\SALA%20SITUACIONAL%202025\Sala_situacional_ZA-17%202025.xlsx!TRABAJO!F58C1:F90C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file:///C:\SALA_ZARUMILLA\SALA%20SITUACIONAL%202025\Sala_situacional_ZA-17%202025.xlsx!TRABAJO2!F35C1:F64C19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file:///C:\SALA_ZARUMILLA\SALA%20SITUACIONAL%202025\Sala_situacional_ZA-17%202025.xlsx!TRABAJO2!F92C1:F105C19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file:///C:\SALA_ZARUMILLA\SALA%20SITUACIONAL%202025\Sala_situacional_ZA-17%202025.xlsx!TRABAJO3!%5bSala_situacional_ZA-17%202025.xlsx%5dTRABAJO3%20Gr&#225;fico%202" TargetMode="External"/><Relationship Id="rId7" Type="http://schemas.openxmlformats.org/officeDocument/2006/relationships/oleObject" Target="file:///C:\SALA_ZARUMILLA\SALA%20SITUACIONAL%202025\Sala_situacional_ZA-17%202025.xlsx!TRABAJO!F13C9:F17C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oleObject" Target="file:///C:\SALA_ZARUMILLA\SALA%20SITUACIONAL%202025\Sala_situacional_ZA-17%202025.xlsx!TRABAJO3!%5bSala_situacional_ZA-17%202025.xlsx%5dTRABAJO3%20Gr&#225;fico%201" TargetMode="External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file:///C:\SALA_ZARUMILLA\SALA%20SITUACIONAL%202025\Sala_situacional_ZA-17%202025.xlsx!TRABAJO!%5bSala_situacional_ZA-17%202025.xlsx%5dTRABAJO%20Gr&#225;fico%20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17- 2025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85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SE17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7E26E80-1425-82A7-A442-2B97B49FDC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570" y="1190169"/>
          <a:ext cx="5121275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20640" imgH="1882148" progId="Excel.Sheet.12">
                  <p:link updateAutomatic="1"/>
                </p:oleObj>
              </mc:Choice>
              <mc:Fallback>
                <p:oleObj name="Worksheet" r:id="rId2" imgW="5120640" imgH="1882148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E7E26E80-1425-82A7-A442-2B97B49FDC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570" y="1190169"/>
                        <a:ext cx="5121275" cy="188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20A3C00-4C4D-4650-9FDF-00E6310895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1686" y="1455490"/>
          <a:ext cx="5121275" cy="530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0640" imgH="5303615" progId="Excel.Sheet.12">
                  <p:link updateAutomatic="1"/>
                </p:oleObj>
              </mc:Choice>
              <mc:Fallback>
                <p:oleObj name="Worksheet" r:id="rId4" imgW="5120640" imgH="5303615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B20A3C00-4C4D-4650-9FDF-00E6310895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1686" y="1455490"/>
                        <a:ext cx="5121275" cy="5303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60532B89-DBD4-8AB8-63E0-44D86732E6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569" y="3425577"/>
          <a:ext cx="5121275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120640" imgH="2537531" progId="Excel.Sheet.12">
                  <p:link updateAutomatic="1"/>
                </p:oleObj>
              </mc:Choice>
              <mc:Fallback>
                <p:oleObj name="Worksheet" r:id="rId6" imgW="5120640" imgH="2537531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60532B89-DBD4-8AB8-63E0-44D86732E6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569" y="3425577"/>
                        <a:ext cx="5121275" cy="253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8859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SE17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189D216-AE64-F1B3-3F2D-B723DAE36F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451" y="1704821"/>
          <a:ext cx="10297651" cy="3968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0388702" imgH="11704367" progId="Excel.Sheet.12">
                  <p:link updateAutomatic="1"/>
                </p:oleObj>
              </mc:Choice>
              <mc:Fallback>
                <p:oleObj name="Worksheet" r:id="rId2" imgW="30388702" imgH="11704367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F189D216-AE64-F1B3-3F2D-B723DAE36F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0451" y="1704821"/>
                        <a:ext cx="10297651" cy="3968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621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874127B-CBFC-76D4-4108-BFC10C173A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24F63C1-8BD6-F129-FE1D-CF044492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SE17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4631FDF-4139-DA25-A44D-FA6FE3565E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530" y="1391552"/>
          <a:ext cx="11191754" cy="295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9017102" imgH="6454053" progId="Excel.Sheet.12">
                  <p:link updateAutomatic="1"/>
                </p:oleObj>
              </mc:Choice>
              <mc:Fallback>
                <p:oleObj name="Worksheet" r:id="rId2" imgW="29017102" imgH="6454053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4631FDF-4139-DA25-A44D-FA6FE3565E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530" y="1391552"/>
                        <a:ext cx="11191754" cy="2954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995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(17)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SE17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9C05AE4-88FD-3ABB-DAF0-7ED13BF11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3850" y="1322388"/>
          <a:ext cx="4262438" cy="258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232806" imgH="3779220" progId="Excel.Sheet.12">
                  <p:link updateAutomatic="1"/>
                </p:oleObj>
              </mc:Choice>
              <mc:Fallback>
                <p:oleObj name="Worksheet" r:id="rId2" imgW="6232806" imgH="377922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F9C05AE4-88FD-3ABB-DAF0-7ED13BF115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73850" y="1322388"/>
                        <a:ext cx="4262438" cy="258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FA38B3CA-62A3-39C7-6918-98609659CB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962" y="4503427"/>
          <a:ext cx="5432420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996763" imgH="1386666" progId="Excel.Sheet.12">
                  <p:link updateAutomatic="1"/>
                </p:oleObj>
              </mc:Choice>
              <mc:Fallback>
                <p:oleObj name="Worksheet" r:id="rId4" imgW="5996763" imgH="1386666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FA38B3CA-62A3-39C7-6918-98609659C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0962" y="4503427"/>
                        <a:ext cx="5432420" cy="138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E174FA66-2485-2E49-74CA-E32CB6B21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25" y="1582738"/>
          <a:ext cx="4705350" cy="212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3205212" imgH="5966247" progId="Excel.Sheet.12">
                  <p:link updateAutomatic="1"/>
                </p:oleObj>
              </mc:Choice>
              <mc:Fallback>
                <p:oleObj name="Worksheet" r:id="rId6" imgW="13205212" imgH="5966247" progId="Excel.Sheet.12">
                  <p:link updateAutomatic="1"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E174FA66-2485-2E49-74CA-E32CB6B21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3725" y="1582738"/>
                        <a:ext cx="4705350" cy="2125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4D19294-B11D-79D7-3D2A-89E468F69F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0250" y="4068763"/>
          <a:ext cx="4224338" cy="227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6535329" imgH="5867321" progId="Excel.Sheet.12">
                  <p:link updateAutomatic="1"/>
                </p:oleObj>
              </mc:Choice>
              <mc:Fallback>
                <p:oleObj name="Worksheet" r:id="rId8" imgW="16535329" imgH="5867321" progId="Excel.Sheet.12">
                  <p:link updateAutomatic="1"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C4D19294-B11D-79D7-3D2A-89E468F69F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80250" y="4068763"/>
                        <a:ext cx="4224338" cy="227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226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B588D05-51FC-055A-2284-974082D6C7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(17)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B90EB195-667B-11BB-21CE-69C48869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SE17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BF7D891-9256-9F19-4532-F5B67D26D4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1074" y="1190169"/>
          <a:ext cx="8018668" cy="476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675268" imgH="3964235" progId="Excel.Sheet.12">
                  <p:link updateAutomatic="1"/>
                </p:oleObj>
              </mc:Choice>
              <mc:Fallback>
                <p:oleObj name="Worksheet" r:id="rId2" imgW="6675268" imgH="3964235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BBF7D891-9256-9F19-4532-F5B67D26D4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61074" y="1190169"/>
                        <a:ext cx="8018668" cy="476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490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185239F-9C71-A7C2-F3AA-D08A0BEAF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01"/>
            <a:ext cx="12192000" cy="670959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16408"/>
            <a:ext cx="12123174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PAMPA GRANDE – SE 17/2025</a:t>
            </a:r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F9A0F65-86A6-D461-393C-76E89FE743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D1D1CC0-AD89-4B7C-5904-B0A956A66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1C6B739-C60E-C50D-DF7F-EEF213C90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4513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179774" y="43498"/>
            <a:ext cx="9851428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2683069" y="5346777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901183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17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2132946" cy="68307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4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763039" y="1361797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344" y="3229082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9542562" y="285014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8" y="27282"/>
            <a:ext cx="1467931" cy="142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-93912" y="2726946"/>
            <a:ext cx="1889760" cy="142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0" y="5346777"/>
            <a:ext cx="1276680" cy="154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FC574E-6D2E-E982-C2B6-449D6AF083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3" y="1102946"/>
            <a:ext cx="1396962" cy="186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úsica De Fondo Para Videos Y Presentaciones Corporativas I Deeper por e-soundtrax">
            <a:hlinkClick r:id="" action="ppaction://media"/>
            <a:extLst>
              <a:ext uri="{FF2B5EF4-FFF2-40B4-BE49-F238E27FC236}">
                <a16:creationId xmlns:a16="http://schemas.microsoft.com/office/drawing/2014/main" id="{50B40860-C5DA-F08D-D057-9D2F7B57F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58386" y="6234399"/>
            <a:ext cx="449365" cy="4873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A6AE55-595A-9AD7-6733-02F63AD093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6" y="3998480"/>
            <a:ext cx="1276680" cy="170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88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(17/2025)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57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"/>
    </mc:Choice>
    <mc:Fallback xmlns="">
      <p:transition spd="slow" advTm="72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7D89055-E0FE-4264-A8BA-D40C7DD5B0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675" y="300038"/>
          <a:ext cx="9783763" cy="641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62523" imgH="4175776" progId="Excel.Sheet.12">
                  <p:link updateAutomatic="1"/>
                </p:oleObj>
              </mc:Choice>
              <mc:Fallback>
                <p:oleObj name="Worksheet" r:id="rId2" imgW="6362523" imgH="417577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37D89055-E0FE-4264-A8BA-D40C7DD5B0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2675" y="300038"/>
                        <a:ext cx="9783763" cy="641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8"/>
    </mc:Choice>
    <mc:Fallback xmlns="">
      <p:transition spd="slow" advTm="2451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(01-17)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(17/2025)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SE15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72581BC-50CE-B5D3-3F4E-686ECBBC19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022" y="1236434"/>
          <a:ext cx="5359195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41791" imgH="1737170" progId="Excel.Sheet.12">
                  <p:link updateAutomatic="1"/>
                </p:oleObj>
              </mc:Choice>
              <mc:Fallback>
                <p:oleObj name="Worksheet" r:id="rId3" imgW="6141791" imgH="1737170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972581BC-50CE-B5D3-3F4E-686ECBBC19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022" y="1236434"/>
                        <a:ext cx="5359195" cy="173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21F4C10-5E00-0504-AB92-B1B7255254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022" y="3044060"/>
          <a:ext cx="5458587" cy="320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141791" imgH="3207838" progId="Excel.Sheet.12">
                  <p:link updateAutomatic="1"/>
                </p:oleObj>
              </mc:Choice>
              <mc:Fallback>
                <p:oleObj name="Worksheet" r:id="rId5" imgW="6141791" imgH="3207838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421F4C10-5E00-0504-AB92-B1B7255254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7022" y="3044060"/>
                        <a:ext cx="5458587" cy="320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812CC79C-0A4A-3FB8-A87A-B96A229C23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451790"/>
          <a:ext cx="5265047" cy="4957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141791" imgH="5783746" progId="Excel.Sheet.12">
                  <p:link updateAutomatic="1"/>
                </p:oleObj>
              </mc:Choice>
              <mc:Fallback>
                <p:oleObj name="Worksheet" r:id="rId7" imgW="6141791" imgH="5783746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812CC79C-0A4A-3FB8-A87A-B96A229C23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0" y="1451790"/>
                        <a:ext cx="5265047" cy="4957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6"/>
    </mc:Choice>
    <mc:Fallback xmlns="">
      <p:transition spd="slow" advTm="869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(17/2025)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SE15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7139484-9149-D32F-D1DF-8474A5D32E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31" y="1190169"/>
          <a:ext cx="11750173" cy="5386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5163680" imgH="31295506" progId="Excel.Sheet.12">
                  <p:link updateAutomatic="1"/>
                </p:oleObj>
              </mc:Choice>
              <mc:Fallback>
                <p:oleObj name="Worksheet" r:id="rId2" imgW="75163680" imgH="31295506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E7139484-9149-D32F-D1DF-8474A5D32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5931" y="1190169"/>
                        <a:ext cx="11750173" cy="5386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49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8"/>
    </mc:Choice>
    <mc:Fallback xmlns="">
      <p:transition spd="slow" advTm="1072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(17/2025)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SE15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8ECDBFB-8D5A-7C4A-C86E-988F0C3384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416" y="1689652"/>
          <a:ext cx="11688419" cy="332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1544357" imgH="15918093" progId="Excel.Sheet.12">
                  <p:link updateAutomatic="1"/>
                </p:oleObj>
              </mc:Choice>
              <mc:Fallback>
                <p:oleObj name="Worksheet" r:id="rId2" imgW="71544357" imgH="15918093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08ECDBFB-8D5A-7C4A-C86E-988F0C3384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8416" y="1689652"/>
                        <a:ext cx="11688419" cy="3329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33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(17/2025)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SE15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B65E28B-80E5-3275-1C39-4D17B21DBD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268" y="1190169"/>
          <a:ext cx="6182139" cy="209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334142" imgH="1805822" progId="Excel.Sheet.12">
                  <p:link updateAutomatic="1"/>
                </p:oleObj>
              </mc:Choice>
              <mc:Fallback>
                <p:oleObj name="Worksheet" r:id="rId3" imgW="5334142" imgH="1805822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B65E28B-80E5-3275-1C39-4D17B21DB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68" y="1190169"/>
                        <a:ext cx="6182139" cy="2093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8448566-4061-54E4-8795-C180E4977F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41988" y="3284538"/>
          <a:ext cx="6446837" cy="336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446307" imgH="3367740" progId="Excel.Sheet.12">
                  <p:link updateAutomatic="1"/>
                </p:oleObj>
              </mc:Choice>
              <mc:Fallback>
                <p:oleObj name="Worksheet" r:id="rId5" imgW="6446307" imgH="336774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78448566-4061-54E4-8795-C180E4977F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41988" y="3284538"/>
                        <a:ext cx="6446837" cy="3367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84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C187877-61C4-12C3-6683-E378540617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(17/2025)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44887BF-AB2F-5BB0-DB5D-FE4DE7485C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835" y="1474214"/>
          <a:ext cx="11330608" cy="5125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266030" imgH="6964459" progId="Excel.Sheet.12">
                  <p:link updateAutomatic="1"/>
                </p:oleObj>
              </mc:Choice>
              <mc:Fallback>
                <p:oleObj name="Worksheet" r:id="rId2" imgW="13266030" imgH="6964459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B44887BF-AB2F-5BB0-DB5D-FE4DE7485C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6835" y="1474214"/>
                        <a:ext cx="11330608" cy="5125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3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7"/>
    </mc:Choice>
    <mc:Fallback xmlns="">
      <p:transition spd="slow" advTm="1291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FE6BB2-168C-BA1E-25C9-5E9B43E6EB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(17/2025)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2537EF6-3DB0-5FCA-0CB0-CFC7338EDD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7565" y="1321904"/>
          <a:ext cx="11430000" cy="5168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2578025" imgH="7954996" progId="Excel.Sheet.12">
                  <p:link updateAutomatic="1"/>
                </p:oleObj>
              </mc:Choice>
              <mc:Fallback>
                <p:oleObj name="Worksheet" r:id="rId2" imgW="22578025" imgH="795499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2537EF6-3DB0-5FCA-0CB0-CFC7338EDD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7565" y="1321904"/>
                        <a:ext cx="11430000" cy="5168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5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01-17/2025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09D36AD-C735-B2FB-99BF-5CAF1D223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713"/>
            <a:ext cx="12192000" cy="563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9"/>
    </mc:Choice>
    <mc:Fallback xmlns="">
      <p:transition spd="slow" advTm="1240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17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929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2238831"/>
            <a:ext cx="12027467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E561F6-5FF8-4DDD-8C2C-FA906020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3617842"/>
            <a:ext cx="5295900" cy="27686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BB2D14-83D7-4106-AA0E-288E51312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93" y="203131"/>
            <a:ext cx="3952875" cy="184685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66220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17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FE054B0-53B6-1155-0167-76E972889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518" y="1013214"/>
          <a:ext cx="5616575" cy="204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6117" imgH="2049725" progId="Excel.Sheet.12">
                  <p:link updateAutomatic="1"/>
                </p:oleObj>
              </mc:Choice>
              <mc:Fallback>
                <p:oleObj name="Worksheet" r:id="rId2" imgW="5616117" imgH="2049725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FE054B0-53B6-1155-0167-76E972889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518" y="1013214"/>
                        <a:ext cx="5616575" cy="204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9B00DD0-8833-2A02-67E1-C4C29B9A09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517" y="3408752"/>
          <a:ext cx="5616575" cy="221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616117" imgH="2217302" progId="Excel.Sheet.12">
                  <p:link updateAutomatic="1"/>
                </p:oleObj>
              </mc:Choice>
              <mc:Fallback>
                <p:oleObj name="Worksheet" r:id="rId4" imgW="5616117" imgH="2217302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89B00DD0-8833-2A02-67E1-C4C29B9A09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517" y="3408752"/>
                        <a:ext cx="5616575" cy="221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BF5E6EE-4427-284A-BC3E-E45EE8FB6E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642058"/>
          <a:ext cx="5616575" cy="421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616117" imgH="4213726" progId="Excel.Sheet.12">
                  <p:link updateAutomatic="1"/>
                </p:oleObj>
              </mc:Choice>
              <mc:Fallback>
                <p:oleObj name="Worksheet" r:id="rId6" imgW="5616117" imgH="4213726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BF5E6EE-4427-284A-BC3E-E45EE8FB6E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1642058"/>
                        <a:ext cx="5616575" cy="421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168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TENDENCIA SERMANAL CASOS FEBRILES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(01-17)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17</a:t>
            </a:r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702A6A-2718-44C5-0255-A0BEB56716A3}"/>
              </a:ext>
            </a:extLst>
          </p:cNvPr>
          <p:cNvSpPr txBox="1"/>
          <p:nvPr/>
        </p:nvSpPr>
        <p:spPr>
          <a:xfrm>
            <a:off x="2052344" y="1400189"/>
            <a:ext cx="20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Microred Zarumilla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98A89A-F39D-0F42-C16C-6C96543016FB}"/>
              </a:ext>
            </a:extLst>
          </p:cNvPr>
          <p:cNvSpPr txBox="1"/>
          <p:nvPr/>
        </p:nvSpPr>
        <p:spPr>
          <a:xfrm>
            <a:off x="7919744" y="1332362"/>
            <a:ext cx="299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Centro de Salud de Zarumilla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9F28B3-BA34-4855-4844-339CD2FA7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99" y="1950584"/>
            <a:ext cx="5654801" cy="31778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35EC5C-184D-CC7B-DEE2-CD463B0C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8" y="2034398"/>
            <a:ext cx="5795772" cy="32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09CE5C9-8A86-9ECE-1E57-6A67BF520E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1012" y="961228"/>
          <a:ext cx="10142376" cy="53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5902905" imgH="5379515" progId="Excel.Sheet.12">
                  <p:link updateAutomatic="1"/>
                </p:oleObj>
              </mc:Choice>
              <mc:Fallback>
                <p:oleObj name="Worksheet" r:id="rId2" imgW="15902905" imgH="5379515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709CE5C9-8A86-9ECE-1E57-6A67BF520E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01012" y="961228"/>
                        <a:ext cx="10142376" cy="53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0171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94BCDEA-C0FD-E797-A5F3-FEEE235DEB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8698" y="1447800"/>
          <a:ext cx="10637278" cy="432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5902905" imgH="3009987" progId="Excel.Sheet.12">
                  <p:link updateAutomatic="1"/>
                </p:oleObj>
              </mc:Choice>
              <mc:Fallback>
                <p:oleObj name="Worksheet" r:id="rId2" imgW="15902905" imgH="3009987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994BCDEA-C0FD-E797-A5F3-FEEE235DEB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8698" y="1447800"/>
                        <a:ext cx="10637278" cy="432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(17)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 17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AB6D8C8F-837C-375A-E971-741ECB4459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236" y="1413954"/>
          <a:ext cx="5333439" cy="330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087185" imgH="5881100" progId="Excel.Sheet.12">
                  <p:link updateAutomatic="1"/>
                </p:oleObj>
              </mc:Choice>
              <mc:Fallback>
                <p:oleObj name="Worksheet" r:id="rId3" imgW="11087185" imgH="5881100" progId="Excel.Sheet.12">
                  <p:link updateAutomatic="1"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AB6D8C8F-837C-375A-E971-741ECB4459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36" y="1413954"/>
                        <a:ext cx="5333439" cy="3300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705128C1-578D-8DD7-8F31-953EB97E75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09419" y="3433591"/>
          <a:ext cx="5865625" cy="330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491684" imgH="3993077" progId="Excel.Sheet.12">
                  <p:link updateAutomatic="1"/>
                </p:oleObj>
              </mc:Choice>
              <mc:Fallback>
                <p:oleObj name="Worksheet" r:id="rId5" imgW="9491684" imgH="3993077" progId="Excel.Sheet.12">
                  <p:link updateAutomatic="1"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705128C1-578D-8DD7-8F31-953EB97E75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9419" y="3433591"/>
                        <a:ext cx="5865625" cy="3300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B82E6734-F233-4F4E-E46D-E7548FD155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18" y="4510596"/>
          <a:ext cx="5732929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890437" imgH="1866797" progId="Excel.Sheet.12">
                  <p:link updateAutomatic="1"/>
                </p:oleObj>
              </mc:Choice>
              <mc:Fallback>
                <p:oleObj name="Worksheet" r:id="rId7" imgW="5890437" imgH="1866797" progId="Excel.Sheet.12">
                  <p:link updateAutomatic="1"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B82E6734-F233-4F4E-E46D-E7548FD155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518" y="4510596"/>
                        <a:ext cx="5732929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8C95BB2C-DF3F-FEBF-55A3-6A8DEB0061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726" y="1413954"/>
          <a:ext cx="3478214" cy="1777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564103" imgH="3316388" progId="Excel.Sheet.12">
                  <p:link updateAutomatic="1"/>
                </p:oleObj>
              </mc:Choice>
              <mc:Fallback>
                <p:oleObj name="Worksheet" r:id="rId9" imgW="5564103" imgH="3316388" progId="Excel.Sheet.12">
                  <p:link updateAutomatic="1"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8C95BB2C-DF3F-FEBF-55A3-6A8DEB0061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21726" y="1413954"/>
                        <a:ext cx="3478214" cy="1777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3874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B4853-40F9-29A9-8250-0E9F206759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36AB09FD-65DB-CD64-768F-79125BB52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 17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8D6CC21-A513-4F9F-A98A-5C334B2122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9224" y="1325563"/>
          <a:ext cx="10560423" cy="503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41343" imgH="4204700" progId="Excel.Sheet.12">
                  <p:link updateAutomatic="1"/>
                </p:oleObj>
              </mc:Choice>
              <mc:Fallback>
                <p:oleObj name="Worksheet" r:id="rId2" imgW="6341343" imgH="4204700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78D6CC21-A513-4F9F-A98A-5C334B2122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9224" y="1325563"/>
                        <a:ext cx="10560423" cy="5030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784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86EA2E2-6C0D-220E-995A-65D54690DA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06286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(17)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6959E78-96B1-DD77-6652-5450E4425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3EF358-B4F0-1EAB-3D0F-DC6235DD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86"/>
            <a:ext cx="12192000" cy="55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64E1-BDC4-DEBC-3792-FE158500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4CD6ACC-5920-6EA9-E39B-472D5C3334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(01-17)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DF2063F5-45E1-AF4E-6928-A06A22C8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17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D1E15D5-73E7-BE40-3775-6C09E54DF4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40336"/>
              </p:ext>
            </p:extLst>
          </p:nvPr>
        </p:nvGraphicFramePr>
        <p:xfrm>
          <a:off x="491808" y="974725"/>
          <a:ext cx="5356225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2224977" progId="Excel.Sheet.12">
                  <p:link updateAutomatic="1"/>
                </p:oleObj>
              </mc:Choice>
              <mc:Fallback>
                <p:oleObj name="Worksheet" r:id="rId2" imgW="5356683" imgH="2224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1808" y="974725"/>
                        <a:ext cx="5356225" cy="222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A7E7AB9-234C-7FA2-8312-1514FA4AA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081398"/>
              </p:ext>
            </p:extLst>
          </p:nvPr>
        </p:nvGraphicFramePr>
        <p:xfrm>
          <a:off x="7073900" y="1250068"/>
          <a:ext cx="433324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8800982" progId="Excel.Sheet.12">
                  <p:link updateAutomatic="1"/>
                </p:oleObj>
              </mc:Choice>
              <mc:Fallback>
                <p:oleObj name="Worksheet" r:id="rId4" imgW="5356683" imgH="880098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73900" y="1250068"/>
                        <a:ext cx="433324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DE93A4B4-9F16-E787-297C-8B78B9EA76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560194"/>
              </p:ext>
            </p:extLst>
          </p:nvPr>
        </p:nvGraphicFramePr>
        <p:xfrm>
          <a:off x="651510" y="3278437"/>
          <a:ext cx="4983480" cy="3369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817596" progId="Excel.Sheet.12">
                  <p:link updateAutomatic="1"/>
                </p:oleObj>
              </mc:Choice>
              <mc:Fallback>
                <p:oleObj name="Worksheet" r:id="rId6" imgW="5356683" imgH="38175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1510" y="3278437"/>
                        <a:ext cx="4983480" cy="3369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15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(01-17)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17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59BCA4E-40FD-973F-2710-9F1B07ADC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452161"/>
              </p:ext>
            </p:extLst>
          </p:nvPr>
        </p:nvGraphicFramePr>
        <p:xfrm>
          <a:off x="854710" y="809307"/>
          <a:ext cx="9752330" cy="5521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8036646" imgH="10210674" progId="Excel.Sheet.12">
                  <p:link updateAutomatic="1"/>
                </p:oleObj>
              </mc:Choice>
              <mc:Fallback>
                <p:oleObj name="Worksheet" r:id="rId2" imgW="18036646" imgH="102106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4710" y="809307"/>
                        <a:ext cx="9752330" cy="5521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(01-17)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17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856809D-9B34-9D18-DE64-53D7D48BB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566185"/>
              </p:ext>
            </p:extLst>
          </p:nvPr>
        </p:nvGraphicFramePr>
        <p:xfrm>
          <a:off x="260349" y="1015683"/>
          <a:ext cx="11590565" cy="3099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8036646" imgH="4815808" progId="Excel.Sheet.12">
                  <p:link updateAutomatic="1"/>
                </p:oleObj>
              </mc:Choice>
              <mc:Fallback>
                <p:oleObj name="Worksheet" r:id="rId2" imgW="18036646" imgH="48158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0349" y="1015683"/>
                        <a:ext cx="11590565" cy="3099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(01-17)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17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D5F8EA0-0427-C9AF-15AD-8C91659A1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761262"/>
              </p:ext>
            </p:extLst>
          </p:nvPr>
        </p:nvGraphicFramePr>
        <p:xfrm>
          <a:off x="6240780" y="3107884"/>
          <a:ext cx="5859780" cy="3721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014138" imgH="6996897" progId="Excel.Sheet.12">
                  <p:link updateAutomatic="1"/>
                </p:oleObj>
              </mc:Choice>
              <mc:Fallback>
                <p:oleObj name="Worksheet" r:id="rId3" imgW="11014138" imgH="69968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0780" y="3107884"/>
                        <a:ext cx="5859780" cy="3721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088B170-5627-8176-3992-3E5D00AED1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57120"/>
              </p:ext>
            </p:extLst>
          </p:nvPr>
        </p:nvGraphicFramePr>
        <p:xfrm>
          <a:off x="77979" y="1235888"/>
          <a:ext cx="6097730" cy="3290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640631" imgH="5742661" progId="Excel.Sheet.12">
                  <p:link updateAutomatic="1"/>
                </p:oleObj>
              </mc:Choice>
              <mc:Fallback>
                <p:oleObj name="Worksheet" r:id="rId5" imgW="10640631" imgH="57426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979" y="1235888"/>
                        <a:ext cx="6097730" cy="3290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C408A83F-3290-C89F-0147-CCC20FA21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462474"/>
              </p:ext>
            </p:extLst>
          </p:nvPr>
        </p:nvGraphicFramePr>
        <p:xfrm>
          <a:off x="167639" y="4571998"/>
          <a:ext cx="6056083" cy="19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10271" imgH="1767872" progId="Excel.Sheet.12">
                  <p:link updateAutomatic="1"/>
                </p:oleObj>
              </mc:Choice>
              <mc:Fallback>
                <p:oleObj name="Worksheet" r:id="rId7" imgW="5410271" imgH="17678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639" y="4571998"/>
                        <a:ext cx="6056083" cy="19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B6E08218-FCA5-2034-9E2E-662A138CEE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648893"/>
              </p:ext>
            </p:extLst>
          </p:nvPr>
        </p:nvGraphicFramePr>
        <p:xfrm>
          <a:off x="7391400" y="1087438"/>
          <a:ext cx="3571875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714787" imgH="3367740" progId="Excel.Sheet.12">
                  <p:link updateAutomatic="1"/>
                </p:oleObj>
              </mc:Choice>
              <mc:Fallback>
                <p:oleObj name="Worksheet" r:id="rId9" imgW="5714787" imgH="33677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91400" y="1087438"/>
                        <a:ext cx="3571875" cy="2103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A2BBF6-E580-284A-3FA6-24DCED25E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52"/>
            <a:ext cx="12192000" cy="679401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11430" y="-34290"/>
            <a:ext cx="12192000" cy="10629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01-17/2025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17623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17 - 2025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0" y="1922804"/>
            <a:ext cx="1095999" cy="146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2274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27B0CC-8B3D-08A0-777C-1DA9ADAC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3" y="3501516"/>
            <a:ext cx="1171189" cy="15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33EFE0-9ABF-EA7D-F773-9DB1D3FE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87" y="178333"/>
            <a:ext cx="1149616" cy="15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493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678</Words>
  <Application>Microsoft Office PowerPoint</Application>
  <PresentationFormat>Panorámica</PresentationFormat>
  <Paragraphs>74</Paragraphs>
  <Slides>34</Slides>
  <Notes>4</Notes>
  <HiddenSlides>0</HiddenSlides>
  <MMClips>1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39</vt:i4>
      </vt:variant>
      <vt:variant>
        <vt:lpstr>Títulos de diapositiva</vt:lpstr>
      </vt:variant>
      <vt:variant>
        <vt:i4>34</vt:i4>
      </vt:variant>
    </vt:vector>
  </HeadingPairs>
  <TitlesOfParts>
    <vt:vector size="80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file:///C:\SALA_ZARUMILLA\SALA%20SITUACIONAL%202025\Sala_situacional_ZA-17%202025.xlsx!TRABAJO!F13C1:F19C5</vt:lpstr>
      <vt:lpstr>file:///C:\SALA_ZARUMILLA\SALA%20SITUACIONAL%202025\Sala_situacional_ZA-17%202025.xlsx!TRABAJO!F58C1:F90C5</vt:lpstr>
      <vt:lpstr>file:///C:\SALA_ZARUMILLA\SALA%20SITUACIONAL%202025\Sala_situacional_ZA-17%202025.xlsx!TRABAJO!F124C1:F140C5</vt:lpstr>
      <vt:lpstr>file:///C:\SALA_ZARUMILLA\SALA%20SITUACIONAL%202025\Sala_situacional_ZA-17%202025.xlsx!TRABAJO2!F35C1:F64C19</vt:lpstr>
      <vt:lpstr>file:///C:\SALA_ZARUMILLA\SALA%20SITUACIONAL%202025\Sala_situacional_ZA-17%202025.xlsx!TRABAJO2!F92C1:F105C19</vt:lpstr>
      <vt:lpstr>file:///C:\SALA_ZARUMILLA\SALA%20SITUACIONAL%202025\Sala_situacional_ZA-17%202025.xlsx!TRABAJO3!%5bSala_situacional_ZA-17%202025.xlsx%5dTRABAJO3%20Gráfico%202</vt:lpstr>
      <vt:lpstr>file:///C:\SALA_ZARUMILLA\SALA%20SITUACIONAL%202025\Sala_situacional_ZA-17%202025.xlsx!TRABAJO3!%5bSala_situacional_ZA-17%202025.xlsx%5dTRABAJO3%20Gráfico%201</vt:lpstr>
      <vt:lpstr>file:///C:\SALA_ZARUMILLA\SALA%20SITUACIONAL%202025\Sala_situacional_ZA-17%202025.xlsx!TRABAJO!F13C9:F17C14</vt:lpstr>
      <vt:lpstr>file:///C:\SALA_ZARUMILLA\SALA%20SITUACIONAL%202025\Sala_situacional_ZA-17%202025.xlsx!TRABAJO!%5bSala_situacional_ZA-17%202025.xlsx%5dTRABAJO%20Gráfico%202</vt:lpstr>
      <vt:lpstr>file:///C:\SALA_PAMPA_GRANDE\SALA%20SITUACIONAL%202025\PG2025%20SE17.xlsx!TRABAJO!F15C1:F21C5</vt:lpstr>
      <vt:lpstr>file:///C:\SALA_PAMPA_GRANDE\SALA%20SITUACIONAL%202025\PG2025%20SE17.xlsx!TRABAJO!F77C1:F107C5</vt:lpstr>
      <vt:lpstr>file:///C:\SALA_PAMPA_GRANDE\SALA%20SITUACIONAL%202025\PG2025%20SE17.xlsx!TRABAJO!F133C1:F145C5</vt:lpstr>
      <vt:lpstr>file:///C:\SALA_PAMPA_GRANDE\SALA%20SITUACIONAL%202025\PG2025%20SE17.xlsx!TRABAJO2!F42C1:F66C19</vt:lpstr>
      <vt:lpstr>file:///C:\SALA_PAMPA_GRANDE\SALA%20SITUACIONAL%202025\PG2025%20SE17.xlsx!TRABAJO2!F98C1:F111C18</vt:lpstr>
      <vt:lpstr>file:///C:\SALA_PAMPA_GRANDE\SALA%20SITUACIONAL%202025\PG2025%20SE17.xlsx!TRABAJO!%5bPG2025%20SE17.xlsx%5dTRABAJO%20Gráfico%202</vt:lpstr>
      <vt:lpstr>file:///C:\SALA_PAMPA_GRANDE\SALA%20SITUACIONAL%202025\PG2025%20SE17.xlsx!TRABAJO!F15C9:F19C14</vt:lpstr>
      <vt:lpstr>file:///C:\SALA_PAMPA_GRANDE\SALA%20SITUACIONAL%202025\PG2025%20SE17.xlsx!TRABAJO3!%5bPG2025%20SE17.xlsx%5dTRABAJO3%20Gráfico%201</vt:lpstr>
      <vt:lpstr>file:///C:\SALA_PAMPA_GRANDE\SALA%20SITUACIONAL%202025\PG2025%20SE17.xlsx!TRABAJO3!%5bPG2025%20SE17.xlsx%5dTRABAJO3%20Gráfico%202</vt:lpstr>
      <vt:lpstr>file:///C:\SALA_PAMPA_GRANDE\SALA%20SITUACIONAL%202025\PG2025%20SE17.xlsx!CE-PG!%5bPG2025%20SE17.xlsx%5dCE-PG%202%20Gráfico</vt:lpstr>
      <vt:lpstr>file:///C:\SALA_%20CORRALES\Sala_Situacional_-_SE_17_2025_MRC.xlsx!canal!%5bSala_Situacional_-_SE_17_2025_MRC.xlsx%5dcanal%202%20Gráfico</vt:lpstr>
      <vt:lpstr>file:///C:\SALA_%20CORRALES\Sala_Situacional_-_SE_17_2025_MRC.xlsx!TRABAJO!F13C1:F19C5</vt:lpstr>
      <vt:lpstr>file:///C:\SALA_%20CORRALES\Sala_Situacional_-_SE_17_2025_MRC.xlsx!TRABAJO!F84C1:F99C5</vt:lpstr>
      <vt:lpstr>file:///C:\SALA_%20CORRALES\Sala_Situacional_-_SE_17_2025_MRC.xlsx!TRABAJO!F43C1:F66C5</vt:lpstr>
      <vt:lpstr>file:///C:\SALA_%20CORRALES\Sala_Situacional_-_SE_17_2025_MRC.xlsx!TRABAJO2!F35C1:F56C20</vt:lpstr>
      <vt:lpstr>file:///C:\SALA_%20CORRALES\Sala_Situacional_-_SE_17_2025_MRC.xlsx!TRABAJO2!F88C1:F98C19</vt:lpstr>
      <vt:lpstr>file:///C:\SALA_%20CORRALES\Sala_Situacional_-_SE_17_2025_MRC.xlsx!TRABAJO!F11C9:F15C14</vt:lpstr>
      <vt:lpstr>file:///C:\SALA_%20CORRALES\Sala_Situacional_-_SE_17_2025_MRC.xlsx!TRABAJO!%5bSala_Situacional_-_SE_17_2025_MRC.xlsx%5dTRABAJO%20Gráfico%202</vt:lpstr>
      <vt:lpstr>file:///C:\SALA_%20CORRALES\Sala_Situacional_-_SE_17_2025_MRC.xlsx!TRABAJO3!%5bSala_Situacional_-_SE_17_2025_MRC.xlsx%5dTRABAJO3%20Gráfico%201</vt:lpstr>
      <vt:lpstr>file:///C:\SALA_%20CORRALES\Sala_Situacional_-_SE_17_2025_MRC.xlsx!TRABAJO3!%5bSala_Situacional_-_SE_17_2025_MRC.xlsx%5dTRABAJO3%20Gráfico%202</vt:lpstr>
      <vt:lpstr>https://d.docs.live.net/6ea6aea0a5dc3aa9/Escritorio/sala%20zorritos/sala%20situacional%20de%20MRZ%202025%20SE%2017.xlsx!TRABAJO!F12C1:F17C5</vt:lpstr>
      <vt:lpstr>https://d.docs.live.net/6ea6aea0a5dc3aa9/Escritorio/sala%20zorritos/sala%20situacional%20de%20MRZ%202025%20SE%2017.xlsx!TRABAJO!F93C1:F104C5</vt:lpstr>
      <vt:lpstr>https://d.docs.live.net/6ea6aea0a5dc3aa9/Escritorio/sala%20zorritos/sala%20situacional%20de%20MRZ%202025%20SE%2017.xlsx!TRABAJO!F48C1:F70C5</vt:lpstr>
      <vt:lpstr>https://d.docs.live.net/6ea6aea0a5dc3aa9/Escritorio/sala%20zorritos/sala%20situacional%20de%20MRZ%202025%20SE%2017.xlsx!TRABAJO2!F35C1:F55C19</vt:lpstr>
      <vt:lpstr>https://d.docs.live.net/6ea6aea0a5dc3aa9/Escritorio/sala%20zorritos/sala%20situacional%20de%20MRZ%202025%20SE%2017.xlsx!TRABAJO2!F91C1:F103C19</vt:lpstr>
      <vt:lpstr>https://d.docs.live.net/6ea6aea0a5dc3aa9/Escritorio/sala%20zorritos/sala%20situacional%20de%20MRZ%202025%20SE%2017.xlsx!TRABAJO3!%5bsala%20situacional%20de%20MRZ%202025%20SE%2017.xlsx%5dTRABAJO3%20Gráfico%201</vt:lpstr>
      <vt:lpstr>https://d.docs.live.net/6ea6aea0a5dc3aa9/Escritorio/sala%20zorritos/sala%20situacional%20de%20MRZ%202025%20SE%2017.xlsx!TRABAJO3!%5bsala%20situacional%20de%20MRZ%202025%20SE%2017.xlsx%5dTRABAJO3%20Gráfico%202</vt:lpstr>
      <vt:lpstr>https://d.docs.live.net/6ea6aea0a5dc3aa9/Escritorio/sala%20zorritos/sala%20situacional%20de%20MRZ%202025%20SE%2017.xlsx!TRABAJO!F12C9:F16C14</vt:lpstr>
      <vt:lpstr>https://d.docs.live.net/6ea6aea0a5dc3aa9/Escritorio/sala%20zorritos/sala%20situacional%20de%20MRZ%202025%20SE%2017.xlsx!TRABAJO!%5bsala%20situacional%20de%20MRZ%202025%20SE%2017.xlsx%5dTRABAJO%20Gráfico%202</vt:lpstr>
      <vt:lpstr>https://d.docs.live.net/6ea6aea0a5dc3aa9/Escritorio/sala%20zorritos/sala%20situacional%20de%20MRZ%202025%20SE%2017.xlsx!canal!%5bsala%20situacional%20de%20MRZ%202025%20SE%2017.xlsx%5dcanal%202%20Gráfico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PALACIOS CHALEN CESAR AUGUSTO</cp:lastModifiedBy>
  <cp:revision>178</cp:revision>
  <cp:lastPrinted>2024-03-20T23:17:57Z</cp:lastPrinted>
  <dcterms:created xsi:type="dcterms:W3CDTF">2023-06-21T15:50:33Z</dcterms:created>
  <dcterms:modified xsi:type="dcterms:W3CDTF">2025-05-07T19:50:37Z</dcterms:modified>
</cp:coreProperties>
</file>