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Edad'!$J$9:$J$26</c:f>
              <c:numCache>
                <c:formatCode>0;0</c:formatCode>
                <c:ptCount val="18"/>
                <c:pt idx="0">
                  <c:v>-2</c:v>
                </c:pt>
                <c:pt idx="1">
                  <c:v>-2</c:v>
                </c:pt>
                <c:pt idx="2">
                  <c:v>-2</c:v>
                </c:pt>
                <c:pt idx="3">
                  <c:v>0</c:v>
                </c:pt>
                <c:pt idx="4">
                  <c:v>-2</c:v>
                </c:pt>
                <c:pt idx="5">
                  <c:v>0</c:v>
                </c:pt>
                <c:pt idx="6">
                  <c:v>-2</c:v>
                </c:pt>
                <c:pt idx="7">
                  <c:v>0</c:v>
                </c:pt>
                <c:pt idx="8">
                  <c:v>-1</c:v>
                </c:pt>
                <c:pt idx="9">
                  <c:v>-1</c:v>
                </c:pt>
                <c:pt idx="10">
                  <c:v>-6</c:v>
                </c:pt>
                <c:pt idx="11">
                  <c:v>-2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6-4E90-93BA-34B15A82388B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Edad'!$H$9:$H$26</c:f>
              <c:strCache>
                <c:ptCount val="18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</c:strCache>
            </c:strRef>
          </c:cat>
          <c:val>
            <c:numRef>
              <c:f>'Grupo Edad'!$K$9:$K$26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6</c:v>
                </c:pt>
                <c:pt idx="8">
                  <c:v>5</c:v>
                </c:pt>
                <c:pt idx="9">
                  <c:v>7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46-4E90-93BA-34B15A823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24/09/2024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Macro-Enabled_Worksheet.xlsm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38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21/09/2024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15 al 21 de setiembre del 2024)</a:t>
            </a: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1317"/>
            <a:ext cx="7069539" cy="426614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6EF4C60-8A44-056B-9FCA-7AF8B8ABCF1E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473" y="5174443"/>
            <a:ext cx="2187316" cy="814849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F8F6177-20CC-B9BA-7C2B-EE746051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94411" y="130372"/>
            <a:ext cx="5193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9CBB76-BE07-2AA2-41D8-ADCB8E77E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1D8EC79-7694-F6D5-3671-85073FE4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F50E3E2-D8B0-E92B-E154-C9CCB82DB53A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4F8F50-8D12-A26A-6355-861207AA8899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818E893-F7AA-0E7C-7DA7-822C1CA9BC4F}"/>
              </a:ext>
            </a:extLst>
          </p:cNvPr>
          <p:cNvCxnSpPr/>
          <p:nvPr/>
        </p:nvCxnSpPr>
        <p:spPr>
          <a:xfrm>
            <a:off x="7534185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9D3AC87-FAB2-B8E2-A967-A789E5147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C0375312-4477-E018-BE8F-41E81B2D7ACA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2.01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C0375312-4477-E018-BE8F-41E81B2D7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A1BFA4A8-E0CC-18EE-6E85-EDD6089750C7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38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A1BFA4A8-E0CC-18EE-6E85-EDD608975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2ED4440-4A20-FAC9-84C6-B4D3F61F3DDC}"/>
              </a:ext>
            </a:extLst>
          </p:cNvPr>
          <p:cNvCxnSpPr>
            <a:cxnSpLocks/>
          </p:cNvCxnSpPr>
          <p:nvPr/>
        </p:nvCxnSpPr>
        <p:spPr>
          <a:xfrm>
            <a:off x="2377440" y="520093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9B445D98-C550-ECD9-3EE6-FB0AB9ADEE9D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9B445D98-C550-ECD9-3EE6-FB0AB9ADE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AB69F65-92A8-94CF-A240-D46E51015383}"/>
              </a:ext>
            </a:extLst>
          </p:cNvPr>
          <p:cNvCxnSpPr>
            <a:cxnSpLocks/>
          </p:cNvCxnSpPr>
          <p:nvPr/>
        </p:nvCxnSpPr>
        <p:spPr>
          <a:xfrm>
            <a:off x="2377440" y="5503039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5DF5C58-7231-6965-B278-C44ABDBDD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8"/>
          <a:stretch/>
        </p:blipFill>
        <p:spPr>
          <a:xfrm>
            <a:off x="0" y="1612434"/>
            <a:ext cx="5212212" cy="35943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697301-EB89-E5CB-C8B3-33A9C9DDBC67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D6B26FC-88D0-06CE-CED8-8A53BE07F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965979"/>
              </p:ext>
            </p:extLst>
          </p:nvPr>
        </p:nvGraphicFramePr>
        <p:xfrm>
          <a:off x="3120323" y="4863546"/>
          <a:ext cx="2078676" cy="80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2543280" imgH="980998" progId="Excel.SheetMacroEnabled.12">
                  <p:embed/>
                </p:oleObj>
              </mc:Choice>
              <mc:Fallback>
                <p:oleObj name="Macro-Enabled Worksheet" r:id="rId5" imgW="2543280" imgH="980998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0323" y="4863546"/>
                        <a:ext cx="2078676" cy="801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611EAECF-D8E1-3469-D4DB-71F338D40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5853" y="2073401"/>
            <a:ext cx="6956147" cy="27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EE6155-9933-B791-BE8D-244791C5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4DD252-76B7-59A1-8C8E-637E9A1CB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21 de setiembre 2024 (SE38)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34D2D8F-EFD0-64F8-3AB0-6C2FEA66E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46" y="2180903"/>
            <a:ext cx="5353514" cy="32109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E0E57E-BB99-C51C-7E9D-AE4BD101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8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E232B8-BC08-188B-D10A-1CFE572AF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4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85904" y="1620415"/>
            <a:ext cx="6388101" cy="4276725"/>
            <a:chOff x="0" y="0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36053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Tema de Office</vt:lpstr>
      <vt:lpstr>Macro-Enabled 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2672</cp:revision>
  <dcterms:created xsi:type="dcterms:W3CDTF">2022-02-06T20:00:10Z</dcterms:created>
  <dcterms:modified xsi:type="dcterms:W3CDTF">2024-09-24T13:00:52Z</dcterms:modified>
</cp:coreProperties>
</file>