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-29</c:v>
                </c:pt>
                <c:pt idx="1">
                  <c:v>-14</c:v>
                </c:pt>
                <c:pt idx="2">
                  <c:v>-13</c:v>
                </c:pt>
                <c:pt idx="3">
                  <c:v>-8</c:v>
                </c:pt>
                <c:pt idx="4">
                  <c:v>-9</c:v>
                </c:pt>
                <c:pt idx="5">
                  <c:v>-22</c:v>
                </c:pt>
                <c:pt idx="6">
                  <c:v>-22</c:v>
                </c:pt>
                <c:pt idx="7">
                  <c:v>-16</c:v>
                </c:pt>
                <c:pt idx="8">
                  <c:v>-15</c:v>
                </c:pt>
                <c:pt idx="9">
                  <c:v>-15</c:v>
                </c:pt>
                <c:pt idx="10">
                  <c:v>-10</c:v>
                </c:pt>
                <c:pt idx="11">
                  <c:v>-16</c:v>
                </c:pt>
                <c:pt idx="12">
                  <c:v>-15</c:v>
                </c:pt>
                <c:pt idx="13">
                  <c:v>-9</c:v>
                </c:pt>
                <c:pt idx="14">
                  <c:v>-4</c:v>
                </c:pt>
                <c:pt idx="15">
                  <c:v>-11</c:v>
                </c:pt>
                <c:pt idx="16">
                  <c:v>-5</c:v>
                </c:pt>
                <c:pt idx="17">
                  <c:v>-1</c:v>
                </c:pt>
                <c:pt idx="18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20</c:v>
                </c:pt>
                <c:pt idx="1">
                  <c:v>10</c:v>
                </c:pt>
                <c:pt idx="2">
                  <c:v>9</c:v>
                </c:pt>
                <c:pt idx="3">
                  <c:v>22</c:v>
                </c:pt>
                <c:pt idx="4">
                  <c:v>38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43</c:v>
                </c:pt>
                <c:pt idx="9">
                  <c:v>34</c:v>
                </c:pt>
                <c:pt idx="10">
                  <c:v>28</c:v>
                </c:pt>
                <c:pt idx="11">
                  <c:v>20</c:v>
                </c:pt>
                <c:pt idx="12">
                  <c:v>19</c:v>
                </c:pt>
                <c:pt idx="13">
                  <c:v>13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50"/>
          <c:min val="-5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25.019411612457944</c:v>
                </c:pt>
                <c:pt idx="1">
                  <c:v>12.62740146117074</c:v>
                </c:pt>
                <c:pt idx="2">
                  <c:v>11.832165286247383</c:v>
                </c:pt>
                <c:pt idx="3">
                  <c:v>7.6175966482574751</c:v>
                </c:pt>
                <c:pt idx="4">
                  <c:v>8.9401013211483065</c:v>
                </c:pt>
                <c:pt idx="5">
                  <c:v>22.652388797364086</c:v>
                </c:pt>
                <c:pt idx="6">
                  <c:v>21.743427554852737</c:v>
                </c:pt>
                <c:pt idx="7">
                  <c:v>15.13431706394249</c:v>
                </c:pt>
                <c:pt idx="8">
                  <c:v>12.650754828371428</c:v>
                </c:pt>
                <c:pt idx="9">
                  <c:v>13.908205841446453</c:v>
                </c:pt>
                <c:pt idx="10">
                  <c:v>11.734334663224596</c:v>
                </c:pt>
                <c:pt idx="11">
                  <c:v>21.837041080933535</c:v>
                </c:pt>
                <c:pt idx="12">
                  <c:v>25.531914893617021</c:v>
                </c:pt>
                <c:pt idx="13">
                  <c:v>20.403536613012925</c:v>
                </c:pt>
                <c:pt idx="14">
                  <c:v>13.05909239307868</c:v>
                </c:pt>
                <c:pt idx="15">
                  <c:v>60.672917815774959</c:v>
                </c:pt>
                <c:pt idx="16">
                  <c:v>65.876152832674563</c:v>
                </c:pt>
                <c:pt idx="17">
                  <c:v>36.991368680641187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19.087612139721319</c:v>
                </c:pt>
                <c:pt idx="1">
                  <c:v>9.9295005461225294</c:v>
                </c:pt>
                <c:pt idx="2">
                  <c:v>8.9436549736659039</c:v>
                </c:pt>
                <c:pt idx="3">
                  <c:v>23.000522739153162</c:v>
                </c:pt>
                <c:pt idx="4">
                  <c:v>38.962370552650469</c:v>
                </c:pt>
                <c:pt idx="5">
                  <c:v>37.838974143367665</c:v>
                </c:pt>
                <c:pt idx="6">
                  <c:v>43.463342102253229</c:v>
                </c:pt>
                <c:pt idx="7">
                  <c:v>45.963464938126108</c:v>
                </c:pt>
                <c:pt idx="8">
                  <c:v>53.535856573705175</c:v>
                </c:pt>
                <c:pt idx="9">
                  <c:v>44.837135698272455</c:v>
                </c:pt>
                <c:pt idx="10">
                  <c:v>39.942938659058491</c:v>
                </c:pt>
                <c:pt idx="11">
                  <c:v>34.158838599487616</c:v>
                </c:pt>
                <c:pt idx="12">
                  <c:v>40.67651466495397</c:v>
                </c:pt>
                <c:pt idx="13">
                  <c:v>34.871244635193136</c:v>
                </c:pt>
                <c:pt idx="14">
                  <c:v>23.622047244094489</c:v>
                </c:pt>
                <c:pt idx="15">
                  <c:v>31.38731952291274</c:v>
                </c:pt>
                <c:pt idx="16">
                  <c:v>39.254170755642782</c:v>
                </c:pt>
                <c:pt idx="17">
                  <c:v>10.141987829614605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0.19341985648246648</c:v>
                </c:pt>
                <c:pt idx="1">
                  <c:v>0</c:v>
                </c:pt>
                <c:pt idx="2">
                  <c:v>0.63836578359399943</c:v>
                </c:pt>
                <c:pt idx="3">
                  <c:v>0.38135552822507607</c:v>
                </c:pt>
                <c:pt idx="4">
                  <c:v>0.63961111644120372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9.9337748344370865E-3</c:v>
                </c:pt>
                <c:pt idx="4">
                  <c:v>3.1578947368421054E-2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2.5423728813559324E-2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15/01/2024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850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14 DE ENERO DEL 2024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77CF41-4D54-6597-4CB1-A2D0FDE74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7" y="1919984"/>
            <a:ext cx="4637157" cy="42325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F0B8D23-974C-9776-A285-0E323D247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0" y="1911961"/>
            <a:ext cx="4421590" cy="4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5984304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90833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E873B7-4786-A2DD-1381-53DB51D0D20A}"/>
              </a:ext>
            </a:extLst>
          </p:cNvPr>
          <p:cNvSpPr txBox="1"/>
          <p:nvPr/>
        </p:nvSpPr>
        <p:spPr>
          <a:xfrm>
            <a:off x="2169952" y="1148778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C026F8-E268-6189-82C9-BB1BD91F920A}"/>
              </a:ext>
            </a:extLst>
          </p:cNvPr>
          <p:cNvSpPr txBox="1"/>
          <p:nvPr/>
        </p:nvSpPr>
        <p:spPr>
          <a:xfrm>
            <a:off x="8331272" y="1279646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2024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8465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47946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4A5280C-F094-02E0-5BDB-4624BD990D65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FEA636-5B8A-B9E6-6BD3-F6F2FC6F9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40" y="2225638"/>
            <a:ext cx="5021496" cy="16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257220"/>
              </p:ext>
            </p:extLst>
          </p:nvPr>
        </p:nvGraphicFramePr>
        <p:xfrm>
          <a:off x="7349306" y="4500701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831628-FDE9-AA2D-9541-68508CA3F417}"/>
              </a:ext>
            </a:extLst>
          </p:cNvPr>
          <p:cNvSpPr txBox="1"/>
          <p:nvPr/>
        </p:nvSpPr>
        <p:spPr>
          <a:xfrm>
            <a:off x="5448412" y="995670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0836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540A2A-6978-DAF5-FBB3-A7510F06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69" y="1579518"/>
            <a:ext cx="6193782" cy="38342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BB3EB0-7463-0DA5-74C9-9A1480971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039" y="5134983"/>
            <a:ext cx="2234886" cy="8513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4728745" y="1068190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6" y="0"/>
            <a:ext cx="12156286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24CD2A-0880-4A9E-6D1C-80BDDFE0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32" y="1104266"/>
            <a:ext cx="10363135" cy="548884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424160" y="1707509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564409-1C2B-5563-C1E5-C2E709D99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611" y="2198380"/>
            <a:ext cx="3744642" cy="15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16.86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71695D-2503-F4CB-81F6-26F34B361F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150" y="1495954"/>
            <a:ext cx="9503305" cy="503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9C3349-89C9-CC37-62F7-9FCEB245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29" y="1235860"/>
            <a:ext cx="9994371" cy="52935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24067" y="1707509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044439" y="1707509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2024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17.43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DE9D2363-0106-4B93-5F84-4191D8929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17" y="1400029"/>
            <a:ext cx="9782705" cy="518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D1706D-C645-CD4C-83A1-3590E5B21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63" y="1553809"/>
            <a:ext cx="9394073" cy="49755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4911107" y="1274797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439DD2-4A97-6898-C6C6-DEABFF97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883" y="1579518"/>
            <a:ext cx="9113308" cy="49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770313-390E-D212-8D55-0BE40296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05" y="1670684"/>
            <a:ext cx="6174000" cy="37266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14 de enero 2024 (SE03)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627123-44DD-B3AC-CE11-819C7256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98" y="5444285"/>
            <a:ext cx="2012966" cy="7668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2761188" y="1083448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23A286-9795-A90B-D88A-ABB4A29C1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498" y="1328982"/>
            <a:ext cx="5462297" cy="27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24999</TotalTime>
  <Words>657</Words>
  <Application>Microsoft Office PowerPoint</Application>
  <PresentationFormat>Panorámica</PresentationFormat>
  <Paragraphs>90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2548</cp:revision>
  <dcterms:created xsi:type="dcterms:W3CDTF">2022-02-06T20:00:10Z</dcterms:created>
  <dcterms:modified xsi:type="dcterms:W3CDTF">2024-01-15T16:00:53Z</dcterms:modified>
</cp:coreProperties>
</file>