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-3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-2</c:v>
                </c:pt>
                <c:pt idx="8">
                  <c:v>-3</c:v>
                </c:pt>
                <c:pt idx="9">
                  <c:v>0</c:v>
                </c:pt>
                <c:pt idx="10">
                  <c:v>-3</c:v>
                </c:pt>
                <c:pt idx="11">
                  <c:v>-4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2-48AF-9DFA-AFC8333EE219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2-48AF-9DFA-AFC8333EE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F-4AEB-A7D6-510391B2F8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F-4AEB-A7D6-510391B2F8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F-4AEB-A7D6-510391B2F89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F-4AEB-A7D6-510391B2F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F-4AEB-A7D6-510391B2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AC-4E57-AFBF-E000240685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2.3809523809523808E-2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C-4E57-AFBF-E00024068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30/12/2024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Letalidad!F10C6:F14C9" TargetMode="External"/><Relationship Id="rId5" Type="http://schemas.openxmlformats.org/officeDocument/2006/relationships/image" Target="../media/image23.emf"/><Relationship Id="rId4" Type="http://schemas.openxmlformats.org/officeDocument/2006/relationships/oleObject" Target="file:///D:\2021\salas%2008-2021\Mapa%20COVID-19%20-%20TIA%20-%20Letalidad.xlsm!Letalidad!F11C15:F38C4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4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52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28/12/2024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22 al 28 de diciembre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1979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7686684" imgH="4762491" progId="Excel.SheetMacroEnabled.12">
                  <p:link updateAutomatic="1"/>
                </p:oleObj>
              </mc:Choice>
              <mc:Fallback>
                <p:oleObj name="Macro-Enabled Worksheet" r:id="rId4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638442" imgH="980998" progId="Excel.SheetMacroEnabled.12">
                  <p:link updateAutomatic="1"/>
                </p:oleObj>
              </mc:Choice>
              <mc:Fallback>
                <p:oleObj name="Macro-Enabled Worksheet" r:id="rId6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050331"/>
              </p:ext>
            </p:extLst>
          </p:nvPr>
        </p:nvGraphicFramePr>
        <p:xfrm>
          <a:off x="7667182" y="2786908"/>
          <a:ext cx="4398209" cy="295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9030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D8933D-EF46-6DE1-F296-5D4DC50D4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7687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7238CB-04BB-C86E-6A8A-894756AD3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8F53FE-EDE1-1C41-5BFD-C46A7C66A143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B6F72A-52B7-9735-C15A-EA5396F6689D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7DF10A9-9190-2EB4-BC0C-A7571A5CD4FD}"/>
              </a:ext>
            </a:extLst>
          </p:cNvPr>
          <p:cNvCxnSpPr/>
          <p:nvPr/>
        </p:nvCxnSpPr>
        <p:spPr>
          <a:xfrm>
            <a:off x="6647904" y="1243207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4C0054-87B6-ED71-A264-447628CD1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220CC29E-EBFB-E76C-F0CA-ACD03C1EB25A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220CC29E-EBFB-E76C-F0CA-ACD03C1EB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B4CF8C87-3DC9-D003-3FE6-6E1B07290592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52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B4CF8C87-3DC9-D003-3FE6-6E1B0729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65CB757-A42C-4900-4816-FA117F35695C}"/>
              </a:ext>
            </a:extLst>
          </p:cNvPr>
          <p:cNvCxnSpPr>
            <a:cxnSpLocks/>
          </p:cNvCxnSpPr>
          <p:nvPr/>
        </p:nvCxnSpPr>
        <p:spPr>
          <a:xfrm>
            <a:off x="2377440" y="5327543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3A9881B2-63A9-DF05-A4AB-26A4328B1EFF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3A9881B2-63A9-DF05-A4AB-26A4328B1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DEBA506-D35F-F865-1F30-C130B8774E92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61232"/>
              </p:ext>
            </p:extLst>
          </p:nvPr>
        </p:nvGraphicFramePr>
        <p:xfrm>
          <a:off x="5383677" y="2062745"/>
          <a:ext cx="6804927" cy="27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57595" progId="Excel.Sheet.12">
                  <p:link updateAutomatic="1"/>
                </p:oleObj>
              </mc:Choice>
              <mc:Fallback>
                <p:oleObj name="Worksheet" r:id="rId4" imgW="861051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677" y="2062745"/>
                        <a:ext cx="6804927" cy="27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58754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01650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6054B4-89E1-B0D5-CE23-7E5DFFCF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8381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A155BC-19F1-DE94-4310-DCB4B59F3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8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28 de diciembre 2024 (SE52)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B1CAB8E-EB1B-F461-87BF-43D3C7B3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74" y="2155481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AC85DA-72C1-210C-8A32-536746C6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51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8EC632-2B62-B78B-69A9-9D3D0A8D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13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64477" y="1807632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37920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D:\2021\salas 08-2021\Mapa COVID-19 - TIA - Letalidad.xlsm!CASOS!F11C15:F38C38</vt:lpstr>
      <vt:lpstr>D:\2021\salas 08-2021\Mapa COVID-19 - TIA - Letalidad.xlsm!CASOS!F10C6:F14C9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2702</cp:revision>
  <dcterms:created xsi:type="dcterms:W3CDTF">2022-02-06T20:00:10Z</dcterms:created>
  <dcterms:modified xsi:type="dcterms:W3CDTF">2024-12-30T14:16:38Z</dcterms:modified>
</cp:coreProperties>
</file>