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7633934535738142"/>
          <c:y val="2.6533992063481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156</c:v>
                </c:pt>
                <c:pt idx="1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12.765710527842788</c:v>
                </c:pt>
                <c:pt idx="1">
                  <c:v>7.6941767230906288</c:v>
                </c:pt>
                <c:pt idx="2">
                  <c:v>14.895201617193317</c:v>
                </c:pt>
                <c:pt idx="3">
                  <c:v>13.728799016102737</c:v>
                </c:pt>
                <c:pt idx="4">
                  <c:v>16.949694585691898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2.0833333333333332E-2</c:v>
                </c:pt>
                <c:pt idx="4">
                  <c:v>5.6603773584905662E-2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3.8461538461538464E-2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18/09/2023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18/09/2023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18/09/2023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18/09/2023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18/09/2023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18/09/2023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18/09/2023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309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17 DE SETIEMBRE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38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17 de setiembre 2023 (SE38)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309463-BC1C-D964-F2B4-97019E5A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62" y="1807632"/>
            <a:ext cx="5223933" cy="44289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A7D1918-2312-1753-4A25-1B506B7B7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996" y="1807632"/>
            <a:ext cx="5144123" cy="436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17 de setiembre 2023 (SE38)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891986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17 de setiembre 2023 (SE38)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17 de setiembre 2023 (SE38)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95259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17E61E1A-43A8-1262-9610-51B6FEDEA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944" y="2418754"/>
            <a:ext cx="4769379" cy="153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17 de setiembre 2023 (SE38)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817876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17068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17 de setiembre 2023 (SE38)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17 de setiembre 2023 (SE38)</a:t>
            </a:r>
            <a:endParaRPr lang="es-PE" sz="20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175785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4E017E48-0C5F-8BEA-87E1-D7EC0EE2D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495" y="1310038"/>
            <a:ext cx="6852872" cy="424225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1" y="0"/>
            <a:ext cx="12156272" cy="68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52" y="-4936"/>
            <a:ext cx="11757292" cy="686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8C3C59-0F8B-05AF-BFC7-868EB2858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718" y="1263827"/>
            <a:ext cx="9580563" cy="509356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17 de setiembre 2023 (SE38)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70CDE3-4FC1-2B9A-0FD1-1570CB9C4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753" y="2172114"/>
            <a:ext cx="3101886" cy="155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9839606" y="4820819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606" y="4820819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17 de setiembre 2023 (SE38)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82E71B6-5514-AD71-179A-8BC7893E06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492" y="1558156"/>
            <a:ext cx="9115412" cy="489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78BF9BC-9F88-3B13-9424-1C38B6A8D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30" y="1203371"/>
            <a:ext cx="10717568" cy="5524257"/>
          </a:xfrm>
          <a:prstGeom prst="rect">
            <a:avLst/>
          </a:prstGeom>
        </p:spPr>
      </p:pic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17 de setiembre 2023 (SE38)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17 de setiembre 2023 (SE38)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9555399" y="4830640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5399" y="4830640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B8D068DD-7B44-A52E-5206-8DA496EC1A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4270" y="1753482"/>
            <a:ext cx="7916863" cy="467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5C610E-CDCE-B6E1-9A26-9D7CC9F9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39" y="1428836"/>
            <a:ext cx="9480608" cy="5266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17 de setiembre 2023 (SE38)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17 de setiembre 2023 (SE38)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ángulo redondeado 24"/>
              <p:cNvSpPr/>
              <p:nvPr/>
            </p:nvSpPr>
            <p:spPr>
              <a:xfrm>
                <a:off x="10075006" y="5154119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0.18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006" y="5154119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978E1D-C873-5B27-B23A-5A34D6D748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7938" y="1386403"/>
            <a:ext cx="8585730" cy="507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17 de setiembre 2023 (SE38)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17 de setiembre 2023 (SE38)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BB1064-C23D-49BA-E715-109F15D93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29" y="1403616"/>
            <a:ext cx="5881262" cy="369746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6CBF7F1-73A7-8F24-F6BB-C4BFA283E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467" y="5054400"/>
            <a:ext cx="2099914" cy="7999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9789973-40DD-130C-59F9-4F28E4A3D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5897" y="1378250"/>
            <a:ext cx="5115427" cy="278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22160</TotalTime>
  <Words>655</Words>
  <Application>Microsoft Office PowerPoint</Application>
  <PresentationFormat>Panorámica</PresentationFormat>
  <Paragraphs>89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2311</cp:revision>
  <dcterms:created xsi:type="dcterms:W3CDTF">2022-02-06T20:00:10Z</dcterms:created>
  <dcterms:modified xsi:type="dcterms:W3CDTF">2023-09-18T21:21:23Z</dcterms:modified>
</cp:coreProperties>
</file>