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14.895201617193317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11/09/2023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309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10 DE SETIEMBRE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85781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9525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7E61E1A-43A8-1262-9610-51B6FEDE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44" y="2418754"/>
            <a:ext cx="4769379" cy="15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81787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7578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E017E48-0C5F-8BEA-87E1-D7EC0EE2D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5" y="1310038"/>
            <a:ext cx="6852872" cy="42422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2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2" y="-4936"/>
            <a:ext cx="11757292" cy="68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8C3C59-0F8B-05AF-BFC7-868EB285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18" y="1263827"/>
            <a:ext cx="9580563" cy="50935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70CDE3-4FC1-2B9A-0FD1-1570CB9C4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753" y="2172114"/>
            <a:ext cx="3101886" cy="15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839606" y="482081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606" y="4820819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6B9E90-69B8-063A-EB81-619BCD7D0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704" y="1659399"/>
            <a:ext cx="8946902" cy="47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8BF9BC-9F88-3B13-9424-1C38B6A8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0" y="1203371"/>
            <a:ext cx="10717568" cy="552425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19701-EF52-C584-BC7C-E2CFD53C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95" y="1552455"/>
            <a:ext cx="9655705" cy="4976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880600" y="482217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600" y="482217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080588" y="5171052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0.25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588" y="5171052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3C5ED6-19D6-33D9-47E7-0F07F30D97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6883" y="1877555"/>
            <a:ext cx="8893705" cy="4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setiembre 2023 (SE37)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BB1064-C23D-49BA-E715-109F15D9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29" y="1403616"/>
            <a:ext cx="5881262" cy="36974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B92FEC-1115-D451-A0B5-516091C80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901" y="1400316"/>
            <a:ext cx="5167690" cy="28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22144</TotalTime>
  <Words>653</Words>
  <Application>Microsoft Office PowerPoint</Application>
  <PresentationFormat>Panorámica</PresentationFormat>
  <Paragraphs>87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2307</cp:revision>
  <dcterms:created xsi:type="dcterms:W3CDTF">2022-02-06T20:00:10Z</dcterms:created>
  <dcterms:modified xsi:type="dcterms:W3CDTF">2023-09-11T16:19:05Z</dcterms:modified>
</cp:coreProperties>
</file>