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113</c:v>
                </c:pt>
                <c:pt idx="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9.4775729676408584</c:v>
                </c:pt>
                <c:pt idx="1">
                  <c:v>5.6693933749088847</c:v>
                </c:pt>
                <c:pt idx="2">
                  <c:v>9.3626981593786578</c:v>
                </c:pt>
                <c:pt idx="3">
                  <c:v>10.391938144133322</c:v>
                </c:pt>
                <c:pt idx="4">
                  <c:v>13.112027887044677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2.7522935779816515E-2</c:v>
                </c:pt>
                <c:pt idx="4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4.3478260869565216E-2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04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AB97FB-3A9B-0688-8D79-5671238B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7" y="1826693"/>
            <a:ext cx="5087792" cy="43493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CE6737-3021-C949-A93E-79AF6F7AD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840" y="1826693"/>
            <a:ext cx="4953569" cy="42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49831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993842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201DA44-974B-F19D-E013-F0800A30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303" y="2408790"/>
            <a:ext cx="5070533" cy="162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66183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D154C9-74C5-2AD7-5AF9-ADD87CA0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26" y="1740169"/>
            <a:ext cx="9388548" cy="4604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9C96E2-8A92-28D4-4B78-13951DBD0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37" y="1375456"/>
            <a:ext cx="6933428" cy="42921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13092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0" y="0"/>
            <a:ext cx="12156257" cy="68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9" y="23091"/>
            <a:ext cx="11378559" cy="68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5217ED-4E76-8A48-EAC1-A1B3B924C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78" y="1395984"/>
            <a:ext cx="9689888" cy="495448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ADEE08-3940-80A4-745D-0149D87DC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656" y="2274696"/>
            <a:ext cx="3360926" cy="16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78245" y="3911278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245" y="3911278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47C235-0F8F-A348-4935-D66B2175E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920" y="1728032"/>
            <a:ext cx="8935936" cy="45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EC85F5-A379-90B7-942A-FEB06D6C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65" y="1332693"/>
            <a:ext cx="9967781" cy="509657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2289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2289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BFCBC310-CF95-0102-A8BB-E9C9F7208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844" y="1774258"/>
            <a:ext cx="8977881" cy="45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FF3029-7A02-EDA8-BD98-A5A7FEB3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8880"/>
            <a:ext cx="9781786" cy="5429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0059AA-7825-147C-285D-8FDDFBE4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14" y="1691245"/>
            <a:ext cx="8966870" cy="4977557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04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1537DC-ACAD-CE36-7D5B-FFBB2534C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468184"/>
            <a:ext cx="6156209" cy="38703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843BFB-ED29-F058-035A-844C27F4C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791" y="5339425"/>
            <a:ext cx="2183803" cy="8319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D8EFDB-F7B2-534D-F7C1-2C3D138B7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929" y="1264418"/>
            <a:ext cx="5084505" cy="27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19646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2057</cp:revision>
  <dcterms:created xsi:type="dcterms:W3CDTF">2022-02-06T20:00:10Z</dcterms:created>
  <dcterms:modified xsi:type="dcterms:W3CDTF">2023-05-05T13:25:10Z</dcterms:modified>
</cp:coreProperties>
</file>