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113</c:v>
                </c:pt>
                <c:pt idx="1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9.4775729676408584</c:v>
                </c:pt>
                <c:pt idx="1">
                  <c:v>5.6693933749088847</c:v>
                </c:pt>
                <c:pt idx="2">
                  <c:v>9.1499095648473237</c:v>
                </c:pt>
                <c:pt idx="3">
                  <c:v>10.010582615908245</c:v>
                </c:pt>
                <c:pt idx="4">
                  <c:v>13.112027887044677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2.8571428571428571E-2</c:v>
                </c:pt>
                <c:pt idx="4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4.4247787610619468E-2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02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18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AB97FB-3A9B-0688-8D79-5671238B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7" y="1826693"/>
            <a:ext cx="5087792" cy="43493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CE6737-3021-C949-A93E-79AF6F7AD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840" y="1826693"/>
            <a:ext cx="4953569" cy="42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0496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022080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0D669E6-E3D0-FF32-53FC-DEF4C5841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89" y="2293441"/>
            <a:ext cx="5349674" cy="17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049141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D154C9-74C5-2AD7-5AF9-ADD87CA0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26" y="1740169"/>
            <a:ext cx="9388548" cy="4604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172649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639" y="5370761"/>
            <a:ext cx="2112240" cy="8046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02CB8E-AB54-D877-D36B-AEFB7C7D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72" y="1229600"/>
            <a:ext cx="6597116" cy="40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" y="0"/>
            <a:ext cx="12156259" cy="68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8" y="23091"/>
            <a:ext cx="11378561" cy="68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86070A-BFC4-2232-DA9F-1CA4D37CE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21" y="1220910"/>
            <a:ext cx="9814158" cy="54478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281179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78D353-D57A-D9A9-C0B4-D6C6A32CA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416" y="2159477"/>
            <a:ext cx="3264696" cy="16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3986779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3986779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EC58C3-6AAB-2E42-1AEF-13C48C528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647" y="1272422"/>
            <a:ext cx="9470209" cy="52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D6E7655-B771-BF4A-4040-08802D25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79" y="1297375"/>
            <a:ext cx="9512154" cy="52802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B278D4-C9F8-9313-76AB-30E000AE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62" y="1640020"/>
            <a:ext cx="9059149" cy="502878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3735" y="426252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3735" y="426252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FF3029-7A02-EDA8-BD98-A5A7FEB3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38880"/>
            <a:ext cx="9781786" cy="54299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0059AA-7825-147C-285D-8FDDFBE4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14" y="1691245"/>
            <a:ext cx="8966870" cy="4977557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</a:t>
            </a:r>
            <a:r>
              <a:rPr lang="es-ES" sz="2000" b="1" dirty="0"/>
              <a:t>02 de mayo 2023 (SE18)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9B2E27-17C6-22FF-18EB-0DE812E88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94" y="1444659"/>
            <a:ext cx="5197592" cy="28323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7843BFB-ED29-F058-035A-844C27F4C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791" y="5339425"/>
            <a:ext cx="2183803" cy="8319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0E0F99-8ED0-2157-50D8-6F397E356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814" y="1389074"/>
            <a:ext cx="6282043" cy="394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19592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2051</cp:revision>
  <dcterms:created xsi:type="dcterms:W3CDTF">2022-02-06T20:00:10Z</dcterms:created>
  <dcterms:modified xsi:type="dcterms:W3CDTF">2023-05-03T20:47:24Z</dcterms:modified>
</cp:coreProperties>
</file>