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58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4.4486566990967296</c:v>
                </c:pt>
                <c:pt idx="1">
                  <c:v>3.2396533570907913</c:v>
                </c:pt>
                <c:pt idx="2">
                  <c:v>4.8941376742206621</c:v>
                </c:pt>
                <c:pt idx="3">
                  <c:v>5.7203329233761409</c:v>
                </c:pt>
                <c:pt idx="4">
                  <c:v>7.0357222808532418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6.8965517241379309E-2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09015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8557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1DA2284-7580-F9CD-BA15-82C4029A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649" y="2459876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3260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73313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0520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D13F21-1F1A-EDCE-3B31-DE3E29894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36" y="1342176"/>
            <a:ext cx="6742047" cy="41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718F64-D1E6-C749-566E-69922C2BA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20" y="1314552"/>
            <a:ext cx="10542468" cy="5214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E944E-DA94-6254-3446-809526A35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5" y="2374461"/>
            <a:ext cx="3515184" cy="17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46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8819DC-01ED-392C-E9C5-7CF3788E3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71" y="1680070"/>
            <a:ext cx="9612085" cy="4754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270353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29D3FC-B93F-3C19-C818-05EF22DD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26" y="1399893"/>
            <a:ext cx="10369940" cy="512949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5DEB4C-F4BB-FA7E-380A-660777DEE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41" y="1688415"/>
            <a:ext cx="9308891" cy="46046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1728743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B8EDC7-A995-7732-551A-C023FA82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7" y="1443121"/>
            <a:ext cx="10844393" cy="5364181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0F165D11-8245-E06E-99E4-52E2D9177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23" y="1768916"/>
            <a:ext cx="9249542" cy="457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19 de marzo 2023 (SE12)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B84806-9AE2-2286-3162-00F281619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8" y="1302781"/>
            <a:ext cx="6511574" cy="39304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4895122"/>
            <a:ext cx="2238655" cy="8528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2988C6-AEEF-EA75-EA26-077AA6123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2" y="1302781"/>
            <a:ext cx="5126915" cy="27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18299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1893</cp:revision>
  <dcterms:created xsi:type="dcterms:W3CDTF">2022-02-06T20:00:10Z</dcterms:created>
  <dcterms:modified xsi:type="dcterms:W3CDTF">2023-03-20T15:14:16Z</dcterms:modified>
</cp:coreProperties>
</file>