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146</c:v>
                </c:pt>
                <c:pt idx="1">
                  <c:v>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11.798611245430456</c:v>
                </c:pt>
                <c:pt idx="1">
                  <c:v>6.8842633838179319</c:v>
                </c:pt>
                <c:pt idx="2">
                  <c:v>12.34173848281732</c:v>
                </c:pt>
                <c:pt idx="3">
                  <c:v>12.870749077596315</c:v>
                </c:pt>
                <c:pt idx="4">
                  <c:v>15.350666794588889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2.2222222222222223E-2</c:v>
                </c:pt>
                <c:pt idx="4">
                  <c:v>6.25E-2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4.1095890410958902E-2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9/06/2023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08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6BF9E6-4390-F7AD-A42F-25A1B5053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24" y="1832898"/>
            <a:ext cx="5526674" cy="44507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6092245-8BEA-5665-0F80-57DEAFBB3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617" y="1832898"/>
            <a:ext cx="5299482" cy="426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43699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230216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30585E6A-DABD-4734-2698-E92236F39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43" y="2361107"/>
            <a:ext cx="4772411" cy="153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650903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31222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568A19B-BA37-B738-253E-F746263E4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322" y="1740169"/>
            <a:ext cx="8835355" cy="480747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BFE6B51-17E0-E71E-03A3-4262B3DF0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10" y="1253723"/>
            <a:ext cx="6699914" cy="414756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2180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4" y="0"/>
            <a:ext cx="12156289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5" y="-4936"/>
            <a:ext cx="11757309" cy="686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EAFBF1-5098-FB52-0330-6F617DB39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290" y="1399953"/>
            <a:ext cx="9352895" cy="502931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661DF94-2577-CDB3-78E1-5E1474A2E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049" y="2249928"/>
            <a:ext cx="3029432" cy="151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F4F9BEE-F33D-2F51-EDDB-19B25AE468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4680" y="1745782"/>
            <a:ext cx="8748888" cy="470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5F5E210-8114-29DF-4290-18ED3D0FF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994" y="1328130"/>
            <a:ext cx="9819323" cy="528012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F166B6C4-F173-351F-E12C-2A55573368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831" y="1581830"/>
            <a:ext cx="9034113" cy="485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2918E07-DC5D-2D95-A86B-1F66E1555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237" y="1400409"/>
            <a:ext cx="9797512" cy="526839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B376F7-81ED-A4B4-854A-D328476D74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992" y="1730774"/>
            <a:ext cx="8857945" cy="476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08 de junio 2023 (SE23)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421E63F-24CE-F08D-6E74-D45D12196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340684"/>
            <a:ext cx="6236693" cy="392092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A5B3E01-C3B1-E8D6-4D44-16AABBB18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4396" y="1340684"/>
            <a:ext cx="5047996" cy="27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20794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2186</cp:revision>
  <dcterms:created xsi:type="dcterms:W3CDTF">2022-02-06T20:00:10Z</dcterms:created>
  <dcterms:modified xsi:type="dcterms:W3CDTF">2023-06-09T14:30:03Z</dcterms:modified>
</cp:coreProperties>
</file>