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146</c:v>
                </c:pt>
                <c:pt idx="1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11.798611245430456</c:v>
                </c:pt>
                <c:pt idx="1">
                  <c:v>6.8842633838179319</c:v>
                </c:pt>
                <c:pt idx="2">
                  <c:v>12.34173848281732</c:v>
                </c:pt>
                <c:pt idx="3">
                  <c:v>12.870749077596315</c:v>
                </c:pt>
                <c:pt idx="4">
                  <c:v>15.350666794588889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2.2222222222222223E-2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4.1095890410958902E-2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9/06/2023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08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6BF9E6-4390-F7AD-A42F-25A1B505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4" y="1832898"/>
            <a:ext cx="5526674" cy="44507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092245-8BEA-5665-0F80-57DEAFBB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17" y="1832898"/>
            <a:ext cx="5299482" cy="42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43699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23021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0585E6A-DABD-4734-2698-E92236F39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43" y="2361107"/>
            <a:ext cx="4772411" cy="15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65090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1222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568A19B-BA37-B738-253E-F746263E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2" y="1740169"/>
            <a:ext cx="8835355" cy="48074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FE6B51-17E0-E71E-03A3-4262B3DF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10" y="1253723"/>
            <a:ext cx="6699914" cy="414756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2180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" y="0"/>
            <a:ext cx="12156289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5" y="-4936"/>
            <a:ext cx="11757309" cy="68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EAFBF1-5098-FB52-0330-6F617DB3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90" y="1399953"/>
            <a:ext cx="9352895" cy="50293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61DF94-2577-CDB3-78E1-5E1474A2E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049" y="2249928"/>
            <a:ext cx="3029432" cy="15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4F9BEE-F33D-2F51-EDDB-19B25AE46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680" y="1745782"/>
            <a:ext cx="8748888" cy="47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F5E210-8114-29DF-4290-18ED3D0F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94" y="1328130"/>
            <a:ext cx="9819323" cy="52801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F166B6C4-F173-351F-E12C-2A5557336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831" y="1581830"/>
            <a:ext cx="9034113" cy="48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918E07-DC5D-2D95-A86B-1F66E155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37" y="1400409"/>
            <a:ext cx="9797512" cy="52683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B376F7-81ED-A4B4-854A-D328476D7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992" y="1730774"/>
            <a:ext cx="8857945" cy="476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junio 2023 (SE23)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21E63F-24CE-F08D-6E74-D45D1219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340684"/>
            <a:ext cx="6236693" cy="39209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5B3E01-C3B1-E8D6-4D44-16AABBB18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396" y="1340684"/>
            <a:ext cx="5047996" cy="27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20794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2186</cp:revision>
  <dcterms:created xsi:type="dcterms:W3CDTF">2022-02-06T20:00:10Z</dcterms:created>
  <dcterms:modified xsi:type="dcterms:W3CDTF">2023-06-09T14:30:03Z</dcterms:modified>
</cp:coreProperties>
</file>