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150</c:v>
                </c:pt>
                <c:pt idx="1">
                  <c:v>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11.992031101912923</c:v>
                </c:pt>
                <c:pt idx="1">
                  <c:v>6.8842633838179319</c:v>
                </c:pt>
                <c:pt idx="2">
                  <c:v>13.618470050005319</c:v>
                </c:pt>
                <c:pt idx="3">
                  <c:v>13.44278236993393</c:v>
                </c:pt>
                <c:pt idx="4">
                  <c:v>16.310083469250696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2.1276595744680851E-2</c:v>
                </c:pt>
                <c:pt idx="4">
                  <c:v>5.8823529411764705E-2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0.04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26/06/2023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26/06/2023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26/06/2023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26/06/2023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74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25 DE JUNIO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26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junio 2023 (SE26)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E636E36-4C69-2C78-90FA-1749B5EA5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92" y="1837534"/>
            <a:ext cx="5523189" cy="44463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8864160-1E0B-2561-E4D9-730CC11981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32" y="1837534"/>
            <a:ext cx="5291093" cy="425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junio 2023 (SE26)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9682820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25 de junio 2023 (SE26)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junio 2023 (SE26)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509968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222E57CF-F54D-C257-28EB-77D8CBDE6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0785" y="2403052"/>
            <a:ext cx="4955413" cy="159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25 de junio 2023 (SE26)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5199484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6870659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AA25338-A710-A3E4-7E42-282A5BD55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453" y="1740169"/>
            <a:ext cx="9184678" cy="464349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25 de junio 2023 (SE26)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junio 2023 (SE26)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7515453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BF0D95BF-BCBD-45B4-5187-DEF06AFACD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101" y="1298961"/>
            <a:ext cx="6881664" cy="426007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6" y="0"/>
            <a:ext cx="12156285" cy="685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6" y="-4936"/>
            <a:ext cx="11757306" cy="686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BB312A3-5537-325B-BA6F-FBE97D0D1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519" y="1202146"/>
            <a:ext cx="9578961" cy="546665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junio 2023 (SE26)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8636253-9D3C-350D-BC5E-2054626D52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185" y="2262055"/>
            <a:ext cx="3093094" cy="154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25 de junio 2023 (SE26)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0F2C9B4-B892-C6AE-D0B5-17F409C815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77062" y="1706759"/>
            <a:ext cx="8589060" cy="468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688E66C-B231-7212-7FF8-87009E003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122" y="1282957"/>
            <a:ext cx="9193067" cy="524642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junio 2023 (SE26)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junio 2023 (SE26)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5151" y="398568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151" y="398568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92CC15B5-3102-9F4A-614D-8E36FA596C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3419" y="1621303"/>
            <a:ext cx="8991732" cy="490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25 de junio 2023 (SE26)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25 de junio 2023 (SE26)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798342" y="4449105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8342" y="4449105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AB8FC01-543E-4EC0-E79D-51ED981BE1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8280" y="1664025"/>
            <a:ext cx="8723284" cy="476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junio 2023 (SE26)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junio 2023 (SE26)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0234A56-35F9-0EF8-FC3F-9ECFF1F02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64983"/>
            <a:ext cx="6007447" cy="37768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89AFBCF-F413-425A-49BB-AE64899E50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5948" y="1264983"/>
            <a:ext cx="4928503" cy="268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21039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2217</cp:revision>
  <dcterms:created xsi:type="dcterms:W3CDTF">2022-02-06T20:00:10Z</dcterms:created>
  <dcterms:modified xsi:type="dcterms:W3CDTF">2023-06-26T16:09:23Z</dcterms:modified>
</cp:coreProperties>
</file>