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4" d="100"/>
          <a:sy n="114" d="100"/>
        </p:scale>
        <p:origin x="3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150</c:v>
                </c:pt>
                <c:pt idx="1">
                  <c:v>185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11.992031101912923</c:v>
                </c:pt>
                <c:pt idx="1">
                  <c:v>6.8842633838179319</c:v>
                </c:pt>
                <c:pt idx="2">
                  <c:v>13.618470050005319</c:v>
                </c:pt>
                <c:pt idx="3">
                  <c:v>13.44278236993393</c:v>
                </c:pt>
                <c:pt idx="4">
                  <c:v>16.310083469250696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2.1276595744680851E-2</c:v>
                </c:pt>
                <c:pt idx="4">
                  <c:v>5.8823529411764705E-2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0.04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20/06/2023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20/06/2023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20/06/2023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20/06/2023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20/06/2023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20/06/2023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20/06/2023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emf"/><Relationship Id="rId5" Type="http://schemas.openxmlformats.org/officeDocument/2006/relationships/chart" Target="../charts/chart7.xml"/><Relationship Id="rId4" Type="http://schemas.openxmlformats.org/officeDocument/2006/relationships/image" Target="../media/image25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1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744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19 DE JUNIO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25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19 de junio 2023 (SE25)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4949776-76DC-6CAA-7443-99A12F45EB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302" y="1807632"/>
            <a:ext cx="5474593" cy="4456242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DB14094-2335-120E-EFCD-8D9B63545C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8962" y="1837534"/>
            <a:ext cx="5345841" cy="435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19 de junio 2023 (SE25)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5446487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19 de junio 2023 (SE25)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19 de junio 2023 (SE25)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3646737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15EF2DB3-EDAB-682C-E9B7-74FDC95EB3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3202" y="2370050"/>
            <a:ext cx="5349674" cy="1716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19 de junio 2023 (SE25)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8810334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6870659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81A7209E-5962-C91A-DDB6-33BF1C8FA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503049"/>
            <a:ext cx="6704770" cy="389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DAA25338-A710-A3E4-7E42-282A5BD55E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0453" y="1740169"/>
            <a:ext cx="9184678" cy="4643496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19 de junio 2023 (SE25)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0CB6B1-0807-73F0-B219-B2D2E1410F97}"/>
              </a:ext>
            </a:extLst>
          </p:cNvPr>
          <p:cNvSpPr txBox="1"/>
          <p:nvPr/>
        </p:nvSpPr>
        <p:spPr>
          <a:xfrm>
            <a:off x="5708465" y="136614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19 de junio 2023 (SE25)</a:t>
            </a:r>
            <a:endParaRPr lang="es-PE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0C6BB56-00FA-458B-78AC-1A9ABFD803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339" y="1538717"/>
            <a:ext cx="6161641" cy="3814349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1181605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60BB2E4-C2C5-6B99-BDF4-E54D838859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9525" y="5353983"/>
            <a:ext cx="2112240" cy="80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1E7AA2-F468-825C-9F70-F9434103E5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5" y="0"/>
            <a:ext cx="12156287" cy="6857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45" y="-4936"/>
            <a:ext cx="11757308" cy="6862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BB312A3-5537-325B-BA6F-FBE97D0D11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6519" y="1202146"/>
            <a:ext cx="9578961" cy="5466656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19 de junio 2023 (SE25)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8851639" y="1650674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8636253-9D3C-350D-BC5E-2054626D52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8185" y="2262055"/>
            <a:ext cx="3093094" cy="1546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9999678" y="3900493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9678" y="3900493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19 de junio 2023 (SE25)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n 1">
            <a:extLst>
              <a:ext uri="{FF2B5EF4-FFF2-40B4-BE49-F238E27FC236}">
                <a16:creationId xmlns:a16="http://schemas.microsoft.com/office/drawing/2014/main" id="{85425733-B0D9-CB8E-DAAB-7F0A6AAFFDE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34449" y="1581664"/>
            <a:ext cx="8740062" cy="4987902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688E66C-B231-7212-7FF8-87009E003B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2122" y="1282957"/>
            <a:ext cx="9193067" cy="524642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19 de junio 2023 (SE25)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8874952" y="1632286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19 de junio 2023 (SE25)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91503" y="4094741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1503" y="4094741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n 4">
            <a:extLst>
              <a:ext uri="{FF2B5EF4-FFF2-40B4-BE49-F238E27FC236}">
                <a16:creationId xmlns:a16="http://schemas.microsoft.com/office/drawing/2014/main" id="{9ED41D9E-43A7-ACE0-EBF6-3BB2D4EC527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66837" y="1634324"/>
            <a:ext cx="8681339" cy="4954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D5C610E-CDCE-B6E1-9A26-9D7CC9F9F8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5139" y="1428836"/>
            <a:ext cx="9480608" cy="526613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19 de junio 2023 (SE25)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069292" y="195071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19 de junio 2023 (SE25)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9968647" y="4507828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8647" y="4507828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9699AFF-0568-EFF4-DD2B-145CC2141E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07634" y="1669695"/>
            <a:ext cx="8582986" cy="4767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2BD173-1035-6CCE-E4C3-1503EB44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87" y="1245117"/>
            <a:ext cx="10123009" cy="556218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19 de junio 2023 (SE25)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403401" y="1206229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67107" y="1206229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19 de junio 2023 (SE25)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8EAD69D-C10A-E8B2-E22B-E9D0046805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495" y="1239537"/>
            <a:ext cx="6043543" cy="3799493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6CBF7F1-73A7-8F24-F6BB-C4BFA283E7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8667" y="4958221"/>
            <a:ext cx="2099914" cy="79996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0AC2B4A-0C7D-8493-A273-8E73099396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21585" y="1339638"/>
            <a:ext cx="4810126" cy="2621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20985</TotalTime>
  <Words>651</Words>
  <Application>Microsoft Office PowerPoint</Application>
  <PresentationFormat>Panorámica</PresentationFormat>
  <Paragraphs>90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Jhon  Carbajal</cp:lastModifiedBy>
  <cp:revision>2205</cp:revision>
  <dcterms:created xsi:type="dcterms:W3CDTF">2022-02-06T20:00:10Z</dcterms:created>
  <dcterms:modified xsi:type="dcterms:W3CDTF">2023-06-20T16:07:25Z</dcterms:modified>
</cp:coreProperties>
</file>