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151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14.044047239067986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20/07/2023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19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40510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472565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F349411-BAD2-751F-806C-1BDC6F8D9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10" y="2403052"/>
            <a:ext cx="4814513" cy="15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17517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5CEC86-EE0B-A343-C051-621F7BD7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01" y="2123770"/>
            <a:ext cx="7188742" cy="41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4018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8" y="0"/>
            <a:ext cx="121562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9" y="-4936"/>
            <a:ext cx="11757299" cy="68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2590B5-EA10-F29E-D092-4E70B185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25" y="1243940"/>
            <a:ext cx="10114150" cy="5424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72EC45-FA3E-7C55-442E-4125EBCD4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019" y="2303849"/>
            <a:ext cx="3387492" cy="1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2A95E6-89FA-A1BA-6B05-00EA1BBFB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306" y="1532508"/>
            <a:ext cx="9032372" cy="47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8A309C-5E9B-3D6F-FB87-BED9014C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86" y="1219549"/>
            <a:ext cx="9971723" cy="53098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17024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17024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5319B8E6-072D-CB8C-DA9B-9DC547058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763" y="1574587"/>
            <a:ext cx="9216093" cy="48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3885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3885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A3F673-B09A-6194-620F-9C6A81885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534" y="1766386"/>
            <a:ext cx="8903322" cy="46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julio 2023 (SE29)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AED344-0BD9-7F95-1BE9-257BA468D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257" y="1264983"/>
            <a:ext cx="5236397" cy="2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21569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2257</cp:revision>
  <dcterms:created xsi:type="dcterms:W3CDTF">2022-02-06T20:00:10Z</dcterms:created>
  <dcterms:modified xsi:type="dcterms:W3CDTF">2023-07-20T13:21:22Z</dcterms:modified>
</cp:coreProperties>
</file>