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51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3.28813756020193</c:v>
                </c:pt>
                <c:pt idx="1">
                  <c:v>3.2396533570907913</c:v>
                </c:pt>
                <c:pt idx="2">
                  <c:v>3.8301947015639963</c:v>
                </c:pt>
                <c:pt idx="3">
                  <c:v>5.4343162772073343</c:v>
                </c:pt>
                <c:pt idx="4">
                  <c:v>6.0763056061914353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3.5087719298245612E-2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3.9215686274509803E-2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19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90532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42583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6BCCAF8-E43E-21DF-ADC2-829CE579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245" y="2470636"/>
            <a:ext cx="4666367" cy="14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7356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3478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C636D5A-C43B-F844-68BA-EEC4AAA2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90" y="1687969"/>
            <a:ext cx="7041270" cy="37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7A085F-64C5-661E-48AE-2CDB18E80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095" y="1806918"/>
            <a:ext cx="9323809" cy="45904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96F587-6EF0-1649-4265-2E07956B7631}"/>
              </a:ext>
            </a:extLst>
          </p:cNvPr>
          <p:cNvSpPr txBox="1"/>
          <p:nvPr/>
        </p:nvSpPr>
        <p:spPr>
          <a:xfrm rot="16200000">
            <a:off x="9755557" y="4506581"/>
            <a:ext cx="123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Probable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3764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8" y="0"/>
            <a:ext cx="12156280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D0BC29-33C6-7BD1-9292-53FC648A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6" y="1331946"/>
            <a:ext cx="10274128" cy="52551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710B58E6-FB60-325B-0585-B508C91DB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77" y="1874381"/>
            <a:ext cx="9323809" cy="47238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87021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AE28EB-2C03-F9FD-72E9-CDA0DA2B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86" y="1154083"/>
            <a:ext cx="10509020" cy="5375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CB5A9D-1E14-B776-3F17-A5EEBE98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43" y="1741861"/>
            <a:ext cx="9323809" cy="477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73641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7686136" y="1841992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B08265-B639-D047-F64A-0401766C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34" y="1631841"/>
            <a:ext cx="9323809" cy="459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867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7735997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19 de febrero 2023 (SE08)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2EF52E-4808-9D8A-0182-59F3EC2B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0" y="1252075"/>
            <a:ext cx="6521696" cy="4100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1F3B9E-0C7C-C20A-A452-1A8ACCDCE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422" y="1252075"/>
            <a:ext cx="4701068" cy="2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18169</TotalTime>
  <Words>655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1848</cp:revision>
  <dcterms:created xsi:type="dcterms:W3CDTF">2022-02-06T20:00:10Z</dcterms:created>
  <dcterms:modified xsi:type="dcterms:W3CDTF">2023-02-21T12:13:57Z</dcterms:modified>
</cp:coreProperties>
</file>