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45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3.0947177037194638</c:v>
                </c:pt>
                <c:pt idx="1">
                  <c:v>2.8346966874544424</c:v>
                </c:pt>
                <c:pt idx="2">
                  <c:v>3.4046175125013298</c:v>
                </c:pt>
                <c:pt idx="3">
                  <c:v>4.9576218669259884</c:v>
                </c:pt>
                <c:pt idx="4">
                  <c:v>5.7565000479708335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2.2222222222222223E-2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2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09DE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1101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649767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4A4E8-3A48-C729-9141-4252C4C22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563" y="2751826"/>
            <a:ext cx="5191754" cy="16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19295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8A64A-4659-FC37-08ED-685B1E32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8" y="1740169"/>
            <a:ext cx="9364244" cy="46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51565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5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8014BD-0438-84AA-5348-ACF6CA7C4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35" y="1322479"/>
            <a:ext cx="9900737" cy="51256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DCEAD6-2DED-2199-E9AE-93E13A4E1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912" y="2059325"/>
            <a:ext cx="3148870" cy="15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E0D94D-EAAA-D2BC-57FC-1612845D7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92" y="1705143"/>
            <a:ext cx="9135644" cy="4729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B4E45-67FA-BE08-307E-DB64BEF3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9" y="1295362"/>
            <a:ext cx="9791251" cy="50689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3FA31-D767-91E2-5E72-B4BB00DF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17" y="1453713"/>
            <a:ext cx="9601470" cy="497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D6AA501E-AE28-B9F8-AE7D-1541A1F61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133" y="1412819"/>
            <a:ext cx="9618723" cy="49796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BA0F6E-411C-0915-7DB0-7C4F418F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25" y="1389223"/>
            <a:ext cx="6478919" cy="39106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febrero 2023 (SE06)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03" y="5167370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EA0F7F-ABD0-A5CE-1248-D920CA529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376" y="1250865"/>
            <a:ext cx="5052299" cy="27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17857</TotalTime>
  <Words>650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1809</cp:revision>
  <dcterms:created xsi:type="dcterms:W3CDTF">2022-02-06T20:00:10Z</dcterms:created>
  <dcterms:modified xsi:type="dcterms:W3CDTF">2023-02-10T14:29:32Z</dcterms:modified>
</cp:coreProperties>
</file>