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47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3.0947177037194638</c:v>
                </c:pt>
                <c:pt idx="1">
                  <c:v>2.8346966874544424</c:v>
                </c:pt>
                <c:pt idx="2">
                  <c:v>3.6174061070326631</c:v>
                </c:pt>
                <c:pt idx="3">
                  <c:v>5.1482996310385261</c:v>
                </c:pt>
                <c:pt idx="4">
                  <c:v>5.7565000479708335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78318775264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1.8518518518518517E-2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2.1276595744680851E-2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025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13DE FEBRERO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07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13 de febrero 2023 (SE07)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779161-A026-F56E-FFE9-B219B0684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95" y="1807632"/>
            <a:ext cx="5051471" cy="43742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83CFEB-4BBC-688B-80FB-931A39788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828" y="1820079"/>
            <a:ext cx="4940762" cy="427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13 de febrero 2023 (SE07)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602382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13 de febrero 2023 (SE07)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13 de febrero 2023 (SE07)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993161"/>
              </p:ext>
            </p:extLst>
          </p:nvPr>
        </p:nvGraphicFramePr>
        <p:xfrm>
          <a:off x="875722" y="226874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C3FFDE86-CE3A-BEFB-2AA2-629932CD8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891" y="2453065"/>
            <a:ext cx="4632564" cy="148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13 de febrero 2023 (SE07)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853879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1922CD-BE06-8C20-10F3-CE01AF08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6" y="1405790"/>
            <a:ext cx="6882642" cy="4243298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277547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13 de febrero 2023 (SE07)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58CFD7-B59D-1FBD-4BE9-6348FB22C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673" y="1740169"/>
            <a:ext cx="9159995" cy="449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13 de febrero 2023 (SE07)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BB40A52-309D-0F81-44A4-96CFB3610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50" y="1240207"/>
            <a:ext cx="7071485" cy="4377586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212864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B5AE5-5DDC-B008-CB33-F35E25386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82" y="5472671"/>
            <a:ext cx="2164053" cy="8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6" y="0"/>
            <a:ext cx="12156284" cy="68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13 de febrero 2023 (SE07)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EA56CD4-58A8-3678-AC64-2C3E44EC3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63" y="1444959"/>
            <a:ext cx="10274061" cy="522384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9C85F7-200B-A9C4-8EDE-A35C25773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409" y="2294310"/>
            <a:ext cx="3330430" cy="166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13 de febrero 2023 (SE07)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B250ABA7-B1F5-9D7A-0CE3-0235B61DC7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2808" y="1899465"/>
            <a:ext cx="8919713" cy="45352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1870214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7635818" y="229056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93B203-6FA3-497A-643E-F2CC99E15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418" y="1350312"/>
            <a:ext cx="9794067" cy="49797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13 de febrero 2023 (SE07)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CB36F-0717-4A9A-F7D5-81F70E41E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23" y="1477486"/>
            <a:ext cx="9782355" cy="4973835"/>
          </a:xfrm>
          <a:prstGeom prst="rect">
            <a:avLst/>
          </a:prstGeom>
        </p:spPr>
      </p:pic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13 de febrero 2023 (SE07)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76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3873641" y="184199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7686136" y="1841992"/>
            <a:ext cx="15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50116E5-9BAE-1AF5-6635-1EE9CC29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19" y="1187769"/>
            <a:ext cx="10517917" cy="52831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13 de febrero 2023 (SE07)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517917" y="1301427"/>
            <a:ext cx="0" cy="4572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13 de febrero 2023 (SE07)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8EA1CB-8D76-328E-12EA-27610D8C22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223" y="1346388"/>
            <a:ext cx="9253633" cy="501842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1668671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7735997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09018F-E48D-BC33-B275-8C6FAB905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835" y="1841465"/>
            <a:ext cx="8452847" cy="458414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13 de febrero 2023 (SE07)</a:t>
            </a:r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13 de febrero 2023 (SE07)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5F3489-747A-6DD2-D2BB-C053AF10C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00" y="1252075"/>
            <a:ext cx="6173924" cy="388146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49EB76A-3F13-5B0D-AB7C-40B10807C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936" y="4969889"/>
            <a:ext cx="2100305" cy="8001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AE2374C-957C-1C1A-C841-E232468B5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0728" y="1353628"/>
            <a:ext cx="5006190" cy="272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18095</TotalTime>
  <Words>653</Words>
  <Application>Microsoft Office PowerPoint</Application>
  <PresentationFormat>Panorámica</PresentationFormat>
  <Paragraphs>93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1830</cp:revision>
  <dcterms:created xsi:type="dcterms:W3CDTF">2022-02-06T20:00:10Z</dcterms:created>
  <dcterms:modified xsi:type="dcterms:W3CDTF">2023-02-14T16:49:23Z</dcterms:modified>
</cp:coreProperties>
</file>