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51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3.28813756020193</c:v>
                </c:pt>
                <c:pt idx="1">
                  <c:v>3.2396533570907913</c:v>
                </c:pt>
                <c:pt idx="2">
                  <c:v>3.8301947015639963</c:v>
                </c:pt>
                <c:pt idx="3">
                  <c:v>5.4343162772073343</c:v>
                </c:pt>
                <c:pt idx="4">
                  <c:v>6.0763056061914353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1.7543859649122806E-2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1.9607843137254902E-2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18/02/2023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17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0532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42583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6BCCAF8-E43E-21DF-ADC2-829CE579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45" y="2470636"/>
            <a:ext cx="4666367" cy="14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21316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8CFD7-B59D-1FBD-4BE9-6348FB22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673" y="1740169"/>
            <a:ext cx="9159995" cy="44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0480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8" y="0"/>
            <a:ext cx="12156280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0BC29-33C6-7BD1-9292-53FC648A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6" y="1331946"/>
            <a:ext cx="10274128" cy="5255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513425-9FB8-BBEC-D578-F2FB48AA7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968" y="2285683"/>
            <a:ext cx="3312921" cy="16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F073CC-23B7-51C9-2AF9-EE3517F36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90" y="1561720"/>
            <a:ext cx="9712066" cy="496766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87021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AE28EB-2C03-F9FD-72E9-CDA0DA2B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86" y="1154083"/>
            <a:ext cx="10509020" cy="5375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38950D3A-7B64-AE95-CBBE-306232332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03" y="1543574"/>
            <a:ext cx="9459945" cy="4838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73641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7686136" y="1841992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8EA1CB-8D76-328E-12EA-27610D8C2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23" y="1346388"/>
            <a:ext cx="9253633" cy="50184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867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7735997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2EF52E-4808-9D8A-0182-59F3EC2B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0" y="1252075"/>
            <a:ext cx="6521696" cy="4100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1F3B9E-0C7C-C20A-A452-1A8ACCDCE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422" y="1252075"/>
            <a:ext cx="4701068" cy="2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18137</TotalTime>
  <Words>654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1838</cp:revision>
  <dcterms:created xsi:type="dcterms:W3CDTF">2022-02-06T20:00:10Z</dcterms:created>
  <dcterms:modified xsi:type="dcterms:W3CDTF">2023-02-18T13:12:58Z</dcterms:modified>
</cp:coreProperties>
</file>