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46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3.0947177037194638</c:v>
                </c:pt>
                <c:pt idx="1">
                  <c:v>2.8346966874544424</c:v>
                </c:pt>
                <c:pt idx="2">
                  <c:v>3.6174061070326631</c:v>
                </c:pt>
                <c:pt idx="3">
                  <c:v>5.0529607489822581</c:v>
                </c:pt>
                <c:pt idx="4">
                  <c:v>5.7565000479708335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1.8867924528301886E-2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2.1739130434782608E-2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12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809377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291452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0AE0894-9ED3-69CB-F2E5-75C74196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461" y="2596553"/>
            <a:ext cx="5141523" cy="16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409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8CFD7-B59D-1FBD-4BE9-6348FB22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673" y="1740169"/>
            <a:ext cx="9159995" cy="44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80" y="1171612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95705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4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7A49DB0-FB81-983A-E57D-72783948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82" y="1258409"/>
            <a:ext cx="9380148" cy="541039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5C7009C-1C34-C638-06CD-DE5F434B7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559" y="2145101"/>
            <a:ext cx="3043148" cy="15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A6270D-02E1-AB5C-EA26-D44DD4E71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513" y="1402529"/>
            <a:ext cx="9026465" cy="52063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6707B18-5B7B-065D-42D7-F8EB83743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317" y="1366072"/>
            <a:ext cx="9282023" cy="50132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245DAA-60C1-836A-330D-FBB1D225E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92" y="1593602"/>
            <a:ext cx="9138608" cy="49357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1915445" y="226378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D6AA501E-AE28-B9F8-AE7D-1541A1F61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133" y="1412819"/>
            <a:ext cx="9618723" cy="49796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12 de febrero 2023 (SE07)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73B917-BAE6-C8D7-FA7D-BB0E7E5D2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469" y="1328007"/>
            <a:ext cx="4844943" cy="26401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5F3489-747A-6DD2-D2BB-C053AF10C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00" y="1252075"/>
            <a:ext cx="6173924" cy="38814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17879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1821</cp:revision>
  <dcterms:created xsi:type="dcterms:W3CDTF">2022-02-06T20:00:10Z</dcterms:created>
  <dcterms:modified xsi:type="dcterms:W3CDTF">2023-02-13T14:06:24Z</dcterms:modified>
</cp:coreProperties>
</file>