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1" d="100"/>
          <a:sy n="111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43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</c:formatCode>
                <c:ptCount val="5"/>
                <c:pt idx="0">
                  <c:v>2.7078779907545307</c:v>
                </c:pt>
                <c:pt idx="1">
                  <c:v>2.4297400178180935</c:v>
                </c:pt>
                <c:pt idx="2">
                  <c:v>3.4046175125013298</c:v>
                </c:pt>
                <c:pt idx="3">
                  <c:v>4.7669441028134507</c:v>
                </c:pt>
                <c:pt idx="4">
                  <c:v>5.4366944897502316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443978318775264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0.02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2.3255813953488372E-2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8/02/2023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8/02/2023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8/02/2023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8/02/2023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8/02/2023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8/02/2023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8/02/2023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8/02/2023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8/02/2023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8/02/2023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8/02/2023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8/02/2023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chart" Target="../charts/chart7.xml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4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40829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07 DE FEBRERO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06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07 de febrero 2023 (SE06)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8DA67C7-A9E3-D851-AE8A-F09397C3F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29" y="1857914"/>
            <a:ext cx="5265471" cy="412845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B4F58AB-135B-B5A4-E09D-9D5D010676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9145" y="1911961"/>
            <a:ext cx="5265471" cy="412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07 de febrero 2023 (SE06)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9788622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07 de febrero 2023 (SE06)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83302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07 de febrero 2023 (SE06)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4531976"/>
              </p:ext>
            </p:extLst>
          </p:nvPr>
        </p:nvGraphicFramePr>
        <p:xfrm>
          <a:off x="875722" y="2268747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E9245D7A-656D-515C-6F5F-A907B258D9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0631" y="2375144"/>
            <a:ext cx="4888572" cy="156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07 de febrero 2023 (SE06)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2295467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01922CD-BE06-8C20-10F3-CE01AF080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746" y="1405790"/>
            <a:ext cx="6882642" cy="4243298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6277547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07 de febrero 2023 (SE06)</a:t>
            </a:r>
          </a:p>
        </p:txBody>
      </p:sp>
      <p:pic>
        <p:nvPicPr>
          <p:cNvPr id="12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A484F-6D8D-9F34-B4C6-1D37602CDC9C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ED8A64A-4659-FC37-08ED-685B1E32FA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3878" y="1740169"/>
            <a:ext cx="9364244" cy="467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07 de febrero 2023 (SE06)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4549428-CD9B-9ACC-6058-88FFF6A4E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95" y="1240207"/>
            <a:ext cx="7071485" cy="4377586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5087073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FA7863C-4CD8-AB70-DA31-BBB80836E4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3588" y="5269395"/>
            <a:ext cx="2059680" cy="78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99623B8-C958-C73A-74FA-C49E8959B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55" y="0"/>
            <a:ext cx="12156287" cy="685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DC8E930-A1BC-E0AE-BBAE-3378FA6DC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509" y="1354217"/>
            <a:ext cx="10351698" cy="5235617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07 de febrero 2023 (SE06)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10274061" y="1629875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18A4452-3372-67C7-2778-022D922DFC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4081" y="2150954"/>
            <a:ext cx="3306592" cy="165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redondeado 16"/>
              <p:cNvSpPr/>
              <p:nvPr/>
            </p:nvSpPr>
            <p:spPr>
              <a:xfrm>
                <a:off x="10169856" y="4423085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78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423085"/>
                <a:ext cx="1089424" cy="6277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07 de febrero 2023 (SE06)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A358FFC-EF9E-5DEF-0655-C133559918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4269" y="1981861"/>
            <a:ext cx="8708636" cy="43436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DC8B7D-3FC0-44FD-8C67-53756B483D1C}"/>
              </a:ext>
            </a:extLst>
          </p:cNvPr>
          <p:cNvSpPr txBox="1"/>
          <p:nvPr/>
        </p:nvSpPr>
        <p:spPr>
          <a:xfrm>
            <a:off x="2417001" y="2290564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562EE42-F84F-75CC-AFD9-AA3823B78A54}"/>
              </a:ext>
            </a:extLst>
          </p:cNvPr>
          <p:cNvSpPr txBox="1"/>
          <p:nvPr/>
        </p:nvSpPr>
        <p:spPr>
          <a:xfrm>
            <a:off x="8678174" y="2290564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4D99C38-D113-891C-2C81-EC5EAED525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95" y="1291313"/>
            <a:ext cx="10748513" cy="543631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07 de febrero 2023 (SE06)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10274061" y="1629875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07 de febrero 2023 (SE06)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2212E68-54BA-C2F8-D3C4-B700816215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811" y="1577843"/>
            <a:ext cx="9666167" cy="482122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10169856" y="4328765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74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328765"/>
                <a:ext cx="1089424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adroTexto 11">
            <a:extLst>
              <a:ext uri="{FF2B5EF4-FFF2-40B4-BE49-F238E27FC236}">
                <a16:creationId xmlns:a16="http://schemas.microsoft.com/office/drawing/2014/main" id="{955B4A76-4D4E-4113-EA35-0C87D5E7C0FD}"/>
              </a:ext>
            </a:extLst>
          </p:cNvPr>
          <p:cNvSpPr txBox="1"/>
          <p:nvPr/>
        </p:nvSpPr>
        <p:spPr>
          <a:xfrm>
            <a:off x="2329512" y="184199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7CE515-B8DE-518D-0330-DD36A63CEF0D}"/>
              </a:ext>
            </a:extLst>
          </p:cNvPr>
          <p:cNvSpPr txBox="1"/>
          <p:nvPr/>
        </p:nvSpPr>
        <p:spPr>
          <a:xfrm>
            <a:off x="8626418" y="1841992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50116E5-9BAE-1AF5-6635-1EE9CC295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019" y="1187769"/>
            <a:ext cx="10517917" cy="528311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07 de febrero 2023 (SE06)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DAD36A48-1567-1026-74D8-984BF2515832}"/>
              </a:ext>
            </a:extLst>
          </p:cNvPr>
          <p:cNvCxnSpPr/>
          <p:nvPr/>
        </p:nvCxnSpPr>
        <p:spPr>
          <a:xfrm>
            <a:off x="10517917" y="1301427"/>
            <a:ext cx="0" cy="457200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766047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10595902" y="1766047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07 de febrero 2023 (SE06)</a:t>
            </a:r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AB5A8F6-B08C-820C-0E63-2F03E7ACB2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064" y="1545620"/>
            <a:ext cx="9528146" cy="47523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15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hospitalizados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redondeado 24"/>
              <p:cNvSpPr/>
              <p:nvPr/>
            </p:nvSpPr>
            <p:spPr>
              <a:xfrm>
                <a:off x="10169856" y="4206500"/>
                <a:ext cx="1105921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04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ángulo redondead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206500"/>
                <a:ext cx="1105921" cy="62779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E945B4B-5F97-D59B-ECB2-4443B6928510}"/>
              </a:ext>
            </a:extLst>
          </p:cNvPr>
          <p:cNvSpPr txBox="1"/>
          <p:nvPr/>
        </p:nvSpPr>
        <p:spPr>
          <a:xfrm>
            <a:off x="2620004" y="179272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53B9578-E3C6-0883-3862-B4F6FCAFBA91}"/>
              </a:ext>
            </a:extLst>
          </p:cNvPr>
          <p:cNvSpPr txBox="1"/>
          <p:nvPr/>
        </p:nvSpPr>
        <p:spPr>
          <a:xfrm>
            <a:off x="8778355" y="1792725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07 de febrero 2023 (SE06)</a:t>
            </a:r>
          </a:p>
        </p:txBody>
      </p:sp>
      <p:pic>
        <p:nvPicPr>
          <p:cNvPr id="6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4299871" y="1525204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D487655-BFDC-32B7-FF33-D3E4183ED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6130" y="1947977"/>
            <a:ext cx="8660921" cy="454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07 de febrero 2023 (SE06)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08BC1AC-847C-DDDD-C510-D1A1D4FD0F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4043" y="1338066"/>
            <a:ext cx="6668280" cy="402499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0AD34F1-6733-828D-3627-4F8964E298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6403" y="5167370"/>
            <a:ext cx="2307834" cy="87917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719FBC6-3405-8865-9179-009FE92825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4868" y="1338066"/>
            <a:ext cx="5101456" cy="277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17811</TotalTime>
  <Words>651</Words>
  <Application>Microsoft Office PowerPoint</Application>
  <PresentationFormat>Panorámica</PresentationFormat>
  <Paragraphs>93</Paragraphs>
  <Slides>17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SOPORTE</cp:lastModifiedBy>
  <cp:revision>1799</cp:revision>
  <dcterms:created xsi:type="dcterms:W3CDTF">2022-02-06T20:00:10Z</dcterms:created>
  <dcterms:modified xsi:type="dcterms:W3CDTF">2023-02-08T14:22:06Z</dcterms:modified>
</cp:coreProperties>
</file>