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40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2.5144581342720644</c:v>
                </c:pt>
                <c:pt idx="1">
                  <c:v>2.4297400178180935</c:v>
                </c:pt>
                <c:pt idx="2">
                  <c:v>3.191828917969997</c:v>
                </c:pt>
                <c:pt idx="3">
                  <c:v>4.8622829848697195</c:v>
                </c:pt>
                <c:pt idx="4">
                  <c:v>5.4366944897502316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78318775264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1.9607843137254902E-2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2.5000000000000001E-2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hart" Target="../charts/chart7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20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24 de enero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04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24 de enero 2023 (SE04)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E871FCD-D985-FCD2-9E08-A22BA6BF5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6" y="1761221"/>
            <a:ext cx="4984627" cy="444296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30F92FD-2173-A365-C262-AA7CAEB81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902" y="1694034"/>
            <a:ext cx="5135383" cy="457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24 de enero 2023 (SE04)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571612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24 de enero 2023 (SE04)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24 de enero 2023 (SE04)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656390"/>
              </p:ext>
            </p:extLst>
          </p:nvPr>
        </p:nvGraphicFramePr>
        <p:xfrm>
          <a:off x="875722" y="226874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469BD2C7-8104-2444-9D91-DEC2B39EE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483" y="2390865"/>
            <a:ext cx="4409538" cy="17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24 de enero 2023 (SE04)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8204493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1922CD-BE06-8C20-10F3-CE01AF08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46" y="1405790"/>
            <a:ext cx="6882642" cy="4243298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245053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24 de enero 2023 (SE04)</a:t>
            </a:r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62FBE5-17E7-2A95-78F2-9C3F8E54F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732" y="1614472"/>
            <a:ext cx="9497683" cy="494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24 de enero 2023 (SE04)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549428-CD9B-9ACC-6058-88FFF6A4E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40207"/>
            <a:ext cx="7071485" cy="4377586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91902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FA7863C-4CD8-AB70-DA31-BBB80836E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588" y="5269395"/>
            <a:ext cx="2059680" cy="7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" y="0"/>
            <a:ext cx="12156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CD9AA9D-F98E-C34E-EB5F-D83E38059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75" y="1233945"/>
            <a:ext cx="10725991" cy="542589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24 de enero 2023 (SE04)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65A3F8-6987-6F7B-9642-36836FCF9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222" y="2232838"/>
            <a:ext cx="3296190" cy="16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24 de enero 2023 (SE04)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BCBB400-6F10-9D07-14C4-F4796C7A00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759" y="1591428"/>
            <a:ext cx="9556097" cy="4929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3115741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8678174" y="2290564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4B13400-30D7-E8DD-090F-35BACFC7E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893" y="1384230"/>
            <a:ext cx="9780214" cy="50450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24 de enero 2023 (SE04)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24 de enero 2023 (SE04)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5B2C8C-A6D0-5ACD-3486-AFB4E01BF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242" y="1661880"/>
            <a:ext cx="9170614" cy="473057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216618" y="4432282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6618" y="4432282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3128053" y="185222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8626418" y="1841992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50116E5-9BAE-1AF5-6635-1EE9CC29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19" y="1187769"/>
            <a:ext cx="10517917" cy="528311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24 de enero 2023 (SE04)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AD36A48-1567-1026-74D8-984BF2515832}"/>
              </a:ext>
            </a:extLst>
          </p:cNvPr>
          <p:cNvCxnSpPr/>
          <p:nvPr/>
        </p:nvCxnSpPr>
        <p:spPr>
          <a:xfrm>
            <a:off x="10517917" y="1301427"/>
            <a:ext cx="0" cy="4572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24 de enero 2023 (SE04)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87D73F47-D353-0E3C-BA88-6D7AEC42E6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150" y="1612689"/>
            <a:ext cx="9275811" cy="4659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3973441" y="179272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8778355" y="179272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24 de enero 2023 (SE04)</a:t>
            </a:r>
          </a:p>
        </p:txBody>
      </p:sp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4299871" y="152520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487655-BFDC-32B7-FF33-D3E4183ED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130" y="1947977"/>
            <a:ext cx="8660921" cy="45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24 de enero 2023 (SE04)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40FD45-28E6-EAE1-E38D-E7DC36344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24865"/>
            <a:ext cx="5947198" cy="3738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0AD34F1-6733-828D-3627-4F8964E29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7373" y="5107193"/>
            <a:ext cx="2307834" cy="8791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D8F9541-2E0F-BD71-AA3F-990C6C0DAB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488" y="1297516"/>
            <a:ext cx="4958953" cy="307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17418</TotalTime>
  <Words>651</Words>
  <Application>Microsoft Office PowerPoint</Application>
  <PresentationFormat>Panorámica</PresentationFormat>
  <Paragraphs>93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1754</cp:revision>
  <dcterms:created xsi:type="dcterms:W3CDTF">2022-02-06T20:00:10Z</dcterms:created>
  <dcterms:modified xsi:type="dcterms:W3CDTF">2023-01-25T13:34:25Z</dcterms:modified>
</cp:coreProperties>
</file>