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42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3.191828917969997</c:v>
                </c:pt>
                <c:pt idx="3">
                  <c:v>4.9576218669259884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2.3809523809523808E-2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26/01/2023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25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1DD143-7720-07A4-68DC-7D4FD5F3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4" y="1911961"/>
            <a:ext cx="5207818" cy="41846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20CE5B-2D63-5F3B-6288-937C0D6E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64" y="1761221"/>
            <a:ext cx="5522204" cy="44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33723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084549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4480735-8746-2702-8CD8-A260B6946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519" y="2321517"/>
            <a:ext cx="4188759" cy="16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9867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184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2FBE5-17E7-2A95-78F2-9C3F8E54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32" y="1614472"/>
            <a:ext cx="9497683" cy="49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67476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7A1303-5B81-3CA9-09F0-777E101EB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76" y="1400906"/>
            <a:ext cx="9843247" cy="51284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E6A83D-8A99-DDCE-1537-B1B5778D2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929" y="2285226"/>
            <a:ext cx="3141304" cy="15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CB26D9-4840-47C1-B6D7-EB4F69BA7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82" y="1432671"/>
            <a:ext cx="9782279" cy="50967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11574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6D3DD9-99E3-66B8-677A-6F2F302F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11" y="1265892"/>
            <a:ext cx="10102384" cy="52634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2D844-9FCE-7F1E-347B-F54A60572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67" y="1336774"/>
            <a:ext cx="9923089" cy="51700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128053" y="185222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87D73F47-D353-0E3C-BA88-6D7AEC42E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0" y="1612689"/>
            <a:ext cx="9275811" cy="4659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397344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8969A8-E820-A08E-CFD1-F0DFA2F16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7" y="1319602"/>
            <a:ext cx="6494644" cy="40830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25 de enero 2023 (SE04)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373" y="5107193"/>
            <a:ext cx="2307834" cy="87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4DB667-F9E6-2AAC-7CC6-EAD83CC7D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572" y="1319602"/>
            <a:ext cx="4757147" cy="29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17441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1761</cp:revision>
  <dcterms:created xsi:type="dcterms:W3CDTF">2022-02-06T20:00:10Z</dcterms:created>
  <dcterms:modified xsi:type="dcterms:W3CDTF">2023-01-26T13:33:27Z</dcterms:modified>
</cp:coreProperties>
</file>