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43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2.7078779907545307</c:v>
                </c:pt>
                <c:pt idx="1">
                  <c:v>2.4297400178180935</c:v>
                </c:pt>
                <c:pt idx="2">
                  <c:v>3.4046175125013298</c:v>
                </c:pt>
                <c:pt idx="3">
                  <c:v>4.9576218669259884</c:v>
                </c:pt>
                <c:pt idx="4">
                  <c:v>5.4366944897502316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78318775264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1.9230769230769232E-2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2.3255813953488372E-2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30/01/2023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30/01/2023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30/01/2023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30/01/2023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chart" Target="../charts/chart7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653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29 de enero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05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29 de enero 2023 (SE05)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C1DD143-7720-07A4-68DC-7D4FD5F38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14" y="1911961"/>
            <a:ext cx="5207818" cy="418460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320CE5B-2D63-5F3B-6288-937C0D6E5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864" y="1761221"/>
            <a:ext cx="5522204" cy="443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29 de enero 2023 (SE05)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128411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29 de enero 2023 (SE05)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29 de enero 2023 (SE05)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1617746"/>
              </p:ext>
            </p:extLst>
          </p:nvPr>
        </p:nvGraphicFramePr>
        <p:xfrm>
          <a:off x="875722" y="2268747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6CCCF5D5-1D2D-32C3-21E1-FBAF8FAB7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4614" y="2623104"/>
            <a:ext cx="4161664" cy="161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29 de enero 2023 (SE05)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6816151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1922CD-BE06-8C20-10F3-CE01AF080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46" y="1405790"/>
            <a:ext cx="6882642" cy="4243298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618412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29 de enero 2023 (SE05)</a:t>
            </a:r>
          </a:p>
        </p:txBody>
      </p:sp>
      <p:pic>
        <p:nvPicPr>
          <p:cNvPr id="12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B3414F0-2B9F-32FC-956B-97A7B067C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026" y="1575653"/>
            <a:ext cx="10187796" cy="499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29 de enero 2023 (SE05)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4549428-CD9B-9ACC-6058-88FFF6A4E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95" y="1240207"/>
            <a:ext cx="7071485" cy="4377586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6463232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FA7863C-4CD8-AB70-DA31-BBB80836E4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3588" y="5269395"/>
            <a:ext cx="2059680" cy="78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2" y="0"/>
            <a:ext cx="1215629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AE1D60-E085-3ED2-D59D-270C8653F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09" y="1427485"/>
            <a:ext cx="10396630" cy="51019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29 de enero 2023 (SE05)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C165BAA-C40D-CC57-B09E-B3FC5DF0D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1057" y="2157165"/>
            <a:ext cx="3242410" cy="162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72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A6BC291-2A3D-E8F6-0359-B673FFB09B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925" y="1614472"/>
            <a:ext cx="9782355" cy="480046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29 de enero 2023 (SE05)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DC8B7D-3FC0-44FD-8C67-53756B483D1C}"/>
              </a:ext>
            </a:extLst>
          </p:cNvPr>
          <p:cNvSpPr txBox="1"/>
          <p:nvPr/>
        </p:nvSpPr>
        <p:spPr>
          <a:xfrm>
            <a:off x="2417001" y="2290564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562EE42-F84F-75CC-AFD9-AA3823B78A54}"/>
              </a:ext>
            </a:extLst>
          </p:cNvPr>
          <p:cNvSpPr txBox="1"/>
          <p:nvPr/>
        </p:nvSpPr>
        <p:spPr>
          <a:xfrm>
            <a:off x="8678174" y="2290564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AFDFC4A-0AAF-2631-BAB6-000569123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42" y="1229407"/>
            <a:ext cx="10800272" cy="529997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29 de enero 2023 (SE05)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29 de enero 2023 (SE05)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51D0299-7050-77F4-3283-121AF5835D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37" y="1614472"/>
            <a:ext cx="9868619" cy="48427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216618" y="4432282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71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6618" y="4432282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955B4A76-4D4E-4113-EA35-0C87D5E7C0FD}"/>
              </a:ext>
            </a:extLst>
          </p:cNvPr>
          <p:cNvSpPr txBox="1"/>
          <p:nvPr/>
        </p:nvSpPr>
        <p:spPr>
          <a:xfrm>
            <a:off x="2329512" y="184199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7CE515-B8DE-518D-0330-DD36A63CEF0D}"/>
              </a:ext>
            </a:extLst>
          </p:cNvPr>
          <p:cNvSpPr txBox="1"/>
          <p:nvPr/>
        </p:nvSpPr>
        <p:spPr>
          <a:xfrm>
            <a:off x="8626418" y="1841992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50116E5-9BAE-1AF5-6635-1EE9CC295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019" y="1187769"/>
            <a:ext cx="10517917" cy="528311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29 de enero 2023 (SE05)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AD36A48-1567-1026-74D8-984BF2515832}"/>
              </a:ext>
            </a:extLst>
          </p:cNvPr>
          <p:cNvCxnSpPr/>
          <p:nvPr/>
        </p:nvCxnSpPr>
        <p:spPr>
          <a:xfrm>
            <a:off x="10517917" y="1301427"/>
            <a:ext cx="0" cy="4572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76604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10595902" y="1766047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29 de enero 2023 (SE05)</a:t>
            </a:r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>
            <a:extLst>
              <a:ext uri="{FF2B5EF4-FFF2-40B4-BE49-F238E27FC236}">
                <a16:creationId xmlns:a16="http://schemas.microsoft.com/office/drawing/2014/main" id="{120E9C15-8A81-6D90-D64A-43BF876396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729" y="1526875"/>
            <a:ext cx="9543623" cy="46833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945B4B-5F97-D59B-ECB2-4443B6928510}"/>
              </a:ext>
            </a:extLst>
          </p:cNvPr>
          <p:cNvSpPr txBox="1"/>
          <p:nvPr/>
        </p:nvSpPr>
        <p:spPr>
          <a:xfrm>
            <a:off x="2620004" y="179272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3B9578-E3C6-0883-3862-B4F6FCAFBA91}"/>
              </a:ext>
            </a:extLst>
          </p:cNvPr>
          <p:cNvSpPr txBox="1"/>
          <p:nvPr/>
        </p:nvSpPr>
        <p:spPr>
          <a:xfrm>
            <a:off x="8778355" y="179272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29 de enero 2023 (SE05)</a:t>
            </a:r>
          </a:p>
        </p:txBody>
      </p:sp>
      <p:pic>
        <p:nvPicPr>
          <p:cNvPr id="6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4299871" y="1525204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D487655-BFDC-32B7-FF33-D3E4183ED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130" y="1947977"/>
            <a:ext cx="8660921" cy="454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29 de enero 2023 (SE05)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08BC1AC-847C-DDDD-C510-D1A1D4FD0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399" y="1314753"/>
            <a:ext cx="6668280" cy="402499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0AD34F1-6733-828D-3627-4F8964E298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275" y="5107193"/>
            <a:ext cx="2307834" cy="8791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121DE9C-1390-0555-B342-217B0C33C1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2054" y="1251936"/>
            <a:ext cx="4602349" cy="285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17681</TotalTime>
  <Words>651</Words>
  <Application>Microsoft Office PowerPoint</Application>
  <PresentationFormat>Panorámica</PresentationFormat>
  <Paragraphs>93</Paragraphs>
  <Slides>17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SOPORTE</cp:lastModifiedBy>
  <cp:revision>1772</cp:revision>
  <dcterms:created xsi:type="dcterms:W3CDTF">2022-02-06T20:00:10Z</dcterms:created>
  <dcterms:modified xsi:type="dcterms:W3CDTF">2023-01-30T17:20:58Z</dcterms:modified>
</cp:coreProperties>
</file>