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36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2.1739130434782608E-2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0.04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19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F01F02-91F2-FD29-C3D2-64E1C54C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" y="1911961"/>
            <a:ext cx="5510090" cy="43139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8EEAE0-8172-FF6C-73D3-4721AEDF0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11961"/>
            <a:ext cx="5574421" cy="43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87470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A04B96-E6E9-A1A3-BB09-50236A10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87" y="2602601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17504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97871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5EFB32-6D39-68D4-414F-B98A05BB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2" y="1465375"/>
            <a:ext cx="8911087" cy="49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3407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CDDD24-3422-8BB3-8A55-8F32E0755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87" y="1350150"/>
            <a:ext cx="6688086" cy="41402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B99D6F-6D88-F1C8-E504-C4D89D84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" y="0"/>
            <a:ext cx="12156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0EE1F8-60F7-9C04-9080-D107BDAC9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68" y="1441779"/>
            <a:ext cx="9687464" cy="50876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3FA4DE-4884-D49A-D67A-9DD73D9DB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5" y="2187303"/>
            <a:ext cx="3156138" cy="15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23E1F5-56F1-8B0D-9FE9-5A8FF99D0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0161" y="1965168"/>
            <a:ext cx="8160589" cy="42857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3873260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8678174" y="2290564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F64E87-D01E-9D02-0FA9-D1F353637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92" y="1338195"/>
            <a:ext cx="10019348" cy="50641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929E38-2725-EA19-2E19-B479B8CEB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34" y="1680805"/>
            <a:ext cx="9321894" cy="4711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21504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8626418" y="1841992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68DFF2-75C5-CE31-C294-77A75887F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07" y="1241328"/>
            <a:ext cx="10170543" cy="534130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716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D14637ED-28FE-0710-EAC3-BBB94FAE6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789" y="1479081"/>
            <a:ext cx="9532189" cy="5006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397344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8778355" y="179272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87655-BFDC-32B7-FF33-D3E4183ED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30" y="1947977"/>
            <a:ext cx="8660921" cy="45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19 de enero 2023 (SE03)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BC45B-AB22-54E2-F5DE-9D0D0091C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379978"/>
            <a:ext cx="5988651" cy="37649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AD34F1-6733-828D-3627-4F8964E29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373" y="5107193"/>
            <a:ext cx="2307834" cy="87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62763A-1A1C-9326-E0FB-281802441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669" y="1295313"/>
            <a:ext cx="4880577" cy="30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17340</TotalTime>
  <Words>651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1727</cp:revision>
  <dcterms:created xsi:type="dcterms:W3CDTF">2022-02-06T20:00:10Z</dcterms:created>
  <dcterms:modified xsi:type="dcterms:W3CDTF">2023-01-20T16:10:06Z</dcterms:modified>
</cp:coreProperties>
</file>