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36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2.1739130434782608E-2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0.04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19/01/2023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18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F01F02-91F2-FD29-C3D2-64E1C54C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" y="1911961"/>
            <a:ext cx="5510090" cy="4313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8EEAE0-8172-FF6C-73D3-4721AEDF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11961"/>
            <a:ext cx="5574421" cy="43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521985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4D3218-2D69-96DC-78F5-912A66D10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13" y="2302848"/>
            <a:ext cx="6000448" cy="19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11301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585011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5EFB32-6D39-68D4-414F-B98A05BB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042" y="1465375"/>
            <a:ext cx="8911087" cy="49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3407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CDDD24-3422-8BB3-8A55-8F32E0755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87" y="1350150"/>
            <a:ext cx="6688086" cy="41402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5868CFF-D890-481B-E2F4-8AFEDA8B0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0EE1F8-60F7-9C04-9080-D107BDAC9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68" y="1441779"/>
            <a:ext cx="9687464" cy="50876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BDA18DA-2E96-DDCE-0133-7D8186941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848" y="2332996"/>
            <a:ext cx="3080526" cy="15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23E1F5-56F1-8B0D-9FE9-5A8FF99D0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0161" y="1965168"/>
            <a:ext cx="8160589" cy="42857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873260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4FC579-6650-6E2A-D027-03B615F39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163" y="1477381"/>
            <a:ext cx="9619673" cy="505200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50E3CD-9313-FF95-1D9E-7B89DA4D7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4" y="1520813"/>
            <a:ext cx="9687464" cy="50876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821504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68DFF2-75C5-CE31-C294-77A75887F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07" y="1241328"/>
            <a:ext cx="10170543" cy="534130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716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D14637ED-28FE-0710-EAC3-BBB94FAE67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789" y="1479081"/>
            <a:ext cx="9532189" cy="5006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397344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18 de enero 2023 (SE03)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BC45B-AB22-54E2-F5DE-9D0D0091C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379978"/>
            <a:ext cx="5988651" cy="37649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355F65-3B68-CE13-DA96-F5EB1B5E5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267" y="1393910"/>
            <a:ext cx="4841645" cy="30040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373" y="5107193"/>
            <a:ext cx="2307834" cy="8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17297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1722</cp:revision>
  <dcterms:created xsi:type="dcterms:W3CDTF">2022-02-06T20:00:10Z</dcterms:created>
  <dcterms:modified xsi:type="dcterms:W3CDTF">2023-01-19T14:53:10Z</dcterms:modified>
</cp:coreProperties>
</file>