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38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2.5144581342720644</c:v>
                </c:pt>
                <c:pt idx="1">
                  <c:v>2.0247833481817445</c:v>
                </c:pt>
                <c:pt idx="2">
                  <c:v>2.9790403234386638</c:v>
                </c:pt>
                <c:pt idx="3">
                  <c:v>4.6716052207571819</c:v>
                </c:pt>
                <c:pt idx="4">
                  <c:v>5.4366944897502316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78318775264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2.0408163265306121E-2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2.6315789473684209E-2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23/01/2023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23/01/2023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23/01/2023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23/01/2023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hart" Target="../charts/chart7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20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22 de enero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04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22 de enero 2023 (SE04)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E871FCD-D985-FCD2-9E08-A22BA6BF5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6" y="1761221"/>
            <a:ext cx="4984627" cy="444296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30F92FD-2173-A365-C262-AA7CAEB81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902" y="1694034"/>
            <a:ext cx="5135383" cy="457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22 de enero 2023 (SE04)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137570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22 de enero 2023 (SE04)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22 de enero 2023 (SE04)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4047092"/>
              </p:ext>
            </p:extLst>
          </p:nvPr>
        </p:nvGraphicFramePr>
        <p:xfrm>
          <a:off x="326507" y="2294626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408ACDA4-148E-E47C-6555-C5CE158E1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91723"/>
            <a:ext cx="5349675" cy="171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22 de enero 2023 (SE04)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8109691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1922CD-BE06-8C20-10F3-CE01AF080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46" y="1405790"/>
            <a:ext cx="6882642" cy="4243298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245053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22 de enero 2023 (SE04)</a:t>
            </a:r>
          </a:p>
        </p:txBody>
      </p:sp>
      <p:pic>
        <p:nvPicPr>
          <p:cNvPr id="12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662FBE5-17E7-2A95-78F2-9C3F8E54F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732" y="1614472"/>
            <a:ext cx="9497683" cy="494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22 de enero 2023 (SE04)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4549428-CD9B-9ACC-6058-88FFF6A4E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5" y="1240207"/>
            <a:ext cx="7071485" cy="4377586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983909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FA7863C-4CD8-AB70-DA31-BBB80836E4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588" y="5269395"/>
            <a:ext cx="2059680" cy="78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EB99D6F-6D88-F1C8-E504-C4D89D840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" y="0"/>
            <a:ext cx="12156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01DBB91-D828-D8D2-072A-D8494B01D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12" y="1180474"/>
            <a:ext cx="9929209" cy="526248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22 de enero 2023 (SE04)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6B31AD0-B5AB-0D24-F89D-801C9775F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330" y="2190228"/>
            <a:ext cx="3248502" cy="162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22 de enero 2023 (SE04)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10187108" y="4566520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7108" y="4566520"/>
                <a:ext cx="1089424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>
            <a:extLst>
              <a:ext uri="{FF2B5EF4-FFF2-40B4-BE49-F238E27FC236}">
                <a16:creationId xmlns:a16="http://schemas.microsoft.com/office/drawing/2014/main" id="{490F67D6-7532-D23F-5D42-CA91F33188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3365" y="1683409"/>
            <a:ext cx="9040483" cy="479145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DC8B7D-3FC0-44FD-8C67-53756B483D1C}"/>
              </a:ext>
            </a:extLst>
          </p:cNvPr>
          <p:cNvSpPr txBox="1"/>
          <p:nvPr/>
        </p:nvSpPr>
        <p:spPr>
          <a:xfrm>
            <a:off x="3661374" y="2290564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62EE42-F84F-75CC-AFD9-AA3823B78A54}"/>
              </a:ext>
            </a:extLst>
          </p:cNvPr>
          <p:cNvSpPr txBox="1"/>
          <p:nvPr/>
        </p:nvSpPr>
        <p:spPr>
          <a:xfrm>
            <a:off x="8678174" y="2290564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CCFDAD7-E3C5-ABAD-B9C6-9D9CB5B3E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871" y="1223550"/>
            <a:ext cx="10274061" cy="544525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22 de enero 2023 (SE04)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22 de enero 2023 (SE04)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4F83A89-A9A9-4BEF-25A3-F8337DB19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63" y="1598631"/>
            <a:ext cx="9454551" cy="501091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317192" y="4602611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192" y="4602611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955B4A76-4D4E-4113-EA35-0C87D5E7C0FD}"/>
              </a:ext>
            </a:extLst>
          </p:cNvPr>
          <p:cNvSpPr txBox="1"/>
          <p:nvPr/>
        </p:nvSpPr>
        <p:spPr>
          <a:xfrm>
            <a:off x="3128053" y="185222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7CE515-B8DE-518D-0330-DD36A63CEF0D}"/>
              </a:ext>
            </a:extLst>
          </p:cNvPr>
          <p:cNvSpPr txBox="1"/>
          <p:nvPr/>
        </p:nvSpPr>
        <p:spPr>
          <a:xfrm>
            <a:off x="8626418" y="1841992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D68DFF2-75C5-CE31-C294-77A75887F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307" y="1241328"/>
            <a:ext cx="10170543" cy="534130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22 de enero 2023 (SE04)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AD36A48-1567-1026-74D8-984BF2515832}"/>
              </a:ext>
            </a:extLst>
          </p:cNvPr>
          <p:cNvCxnSpPr/>
          <p:nvPr/>
        </p:nvCxnSpPr>
        <p:spPr>
          <a:xfrm>
            <a:off x="10517917" y="1301427"/>
            <a:ext cx="0" cy="4716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76604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10595902" y="1766047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22 de enero 2023 (SE04)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>
            <a:extLst>
              <a:ext uri="{FF2B5EF4-FFF2-40B4-BE49-F238E27FC236}">
                <a16:creationId xmlns:a16="http://schemas.microsoft.com/office/drawing/2014/main" id="{3F78741F-5FA5-E3E1-B47E-6D1901BB2E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223" y="1534179"/>
            <a:ext cx="9187132" cy="48691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945B4B-5F97-D59B-ECB2-4443B6928510}"/>
              </a:ext>
            </a:extLst>
          </p:cNvPr>
          <p:cNvSpPr txBox="1"/>
          <p:nvPr/>
        </p:nvSpPr>
        <p:spPr>
          <a:xfrm>
            <a:off x="3973441" y="179272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3B9578-E3C6-0883-3862-B4F6FCAFBA91}"/>
              </a:ext>
            </a:extLst>
          </p:cNvPr>
          <p:cNvSpPr txBox="1"/>
          <p:nvPr/>
        </p:nvSpPr>
        <p:spPr>
          <a:xfrm>
            <a:off x="8778355" y="179272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22 de enero 2023 (SE04)</a:t>
            </a:r>
          </a:p>
        </p:txBody>
      </p:sp>
      <p:pic>
        <p:nvPicPr>
          <p:cNvPr id="6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4299871" y="1525204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D487655-BFDC-32B7-FF33-D3E4183ED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130" y="1947977"/>
            <a:ext cx="8660921" cy="454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22 de enero 2023 (SE04)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0AD34F1-6733-828D-3627-4F8964E29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373" y="5107193"/>
            <a:ext cx="2307834" cy="8791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D9BB3FF-0877-6E57-6033-09EF6D8608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306" y="1297516"/>
            <a:ext cx="4778135" cy="296465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764D751-4FED-B59D-470D-9910BF9211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559" y="1297516"/>
            <a:ext cx="6131802" cy="38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17382</TotalTime>
  <Words>651</Words>
  <Application>Microsoft Office PowerPoint</Application>
  <PresentationFormat>Panorámica</PresentationFormat>
  <Paragraphs>93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SOPORTE</cp:lastModifiedBy>
  <cp:revision>1740</cp:revision>
  <dcterms:created xsi:type="dcterms:W3CDTF">2022-02-06T20:00:10Z</dcterms:created>
  <dcterms:modified xsi:type="dcterms:W3CDTF">2023-01-23T20:26:24Z</dcterms:modified>
</cp:coreProperties>
</file>