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4" r:id="rId11"/>
    <p:sldId id="271" r:id="rId12"/>
    <p:sldId id="265" r:id="rId13"/>
    <p:sldId id="266" r:id="rId14"/>
    <p:sldId id="274" r:id="rId15"/>
    <p:sldId id="270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427.18711614576222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149.83775529681239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799.75392187019384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871.68666754582625</c:v>
                </c:pt>
                <c:pt idx="10">
                  <c:v>767.47503566333808</c:v>
                </c:pt>
                <c:pt idx="11">
                  <c:v>753.20239111870194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7.1428571428571425E-2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6.6666666666666666E-2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hart" Target="../charts/chart6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15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32941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973898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847104-33F2-A188-648E-E5B28164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075" y="2448204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81485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6660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5EFB32-6D39-68D4-414F-B98A05BB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2" y="1465375"/>
            <a:ext cx="8911087" cy="4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56A51C-4311-058D-2A0D-0C3C12AE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78" y="1485562"/>
            <a:ext cx="7081867" cy="438401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57631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40BB72-81E7-F3A6-29A1-01295F70E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6" y="1254752"/>
            <a:ext cx="9853342" cy="54323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39B856-1533-F3E2-75BE-7E69A838B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522" y="1590675"/>
            <a:ext cx="3058086" cy="15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10D06C-AD70-B844-50C0-D793490D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8" y="1510039"/>
            <a:ext cx="9057048" cy="4993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B209CF5-5844-FEF6-67CA-0538CF3A4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42" y="1310622"/>
            <a:ext cx="9825487" cy="541700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E9FEEBD-EFCB-6A48-8C9A-2CC18F34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84" y="1565687"/>
            <a:ext cx="9256143" cy="51031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D476317-38CD-E069-CBD7-BC1FDFD85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683" y="1130524"/>
            <a:ext cx="9670211" cy="5331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423031" y="1189289"/>
            <a:ext cx="0" cy="4716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DBE7034B-5DAB-738C-DD5E-CD71409A9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212" y="1348798"/>
            <a:ext cx="9575321" cy="5279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D9C8D5-1A22-CBEE-A942-06484DFF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92" y="1335388"/>
            <a:ext cx="9704717" cy="50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enero 2023 (SE03)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189445-D527-B653-3961-30BE6AFB9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9" y="1309610"/>
            <a:ext cx="6184159" cy="38878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B7EDC7-B18B-E121-DD50-9DA19F7C9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410" y="5285848"/>
            <a:ext cx="1906888" cy="7264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78FF56-3042-35B9-26F0-993C449CE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658" y="1290340"/>
            <a:ext cx="4485844" cy="24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17193</TotalTime>
  <Words>585</Words>
  <Application>Microsoft Office PowerPoint</Application>
  <PresentationFormat>Panorámica</PresentationFormat>
  <Paragraphs>74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1702</cp:revision>
  <dcterms:created xsi:type="dcterms:W3CDTF">2022-02-06T20:00:10Z</dcterms:created>
  <dcterms:modified xsi:type="dcterms:W3CDTF">2023-01-16T19:46:55Z</dcterms:modified>
</cp:coreProperties>
</file>