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42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3.191828917969997</c:v>
                </c:pt>
                <c:pt idx="3">
                  <c:v>4.9576218669259884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2.3809523809523808E-2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26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3723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08454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4480735-8746-2702-8CD8-A260B694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19" y="2321517"/>
            <a:ext cx="4188759" cy="16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986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2FBE5-17E7-2A95-78F2-9C3F8E54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1614472"/>
            <a:ext cx="9497683" cy="49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7476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7A1303-5B81-3CA9-09F0-777E101EB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76" y="1400906"/>
            <a:ext cx="9843247" cy="5128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E6A83D-8A99-DDCE-1537-B1B5778D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929" y="2285226"/>
            <a:ext cx="3141304" cy="15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CB26D9-4840-47C1-B6D7-EB4F69BA7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82" y="1432671"/>
            <a:ext cx="9782279" cy="50967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11574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6D3DD9-99E3-66B8-677A-6F2F302F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11" y="1265892"/>
            <a:ext cx="10102384" cy="52634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2D844-9FCE-7F1E-347B-F54A60572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67" y="1336774"/>
            <a:ext cx="9923089" cy="51700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28053" y="185222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87D73F47-D353-0E3C-BA88-6D7AEC42E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0" y="1612689"/>
            <a:ext cx="9275811" cy="465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8969A8-E820-A08E-CFD1-F0DFA2F1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7" y="1319602"/>
            <a:ext cx="6494644" cy="40830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enero 2023 (SE04)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0F02A7-EB09-AF87-928B-C28377F32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662" y="1357917"/>
            <a:ext cx="4522741" cy="28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17490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1763</cp:revision>
  <dcterms:created xsi:type="dcterms:W3CDTF">2022-02-06T20:00:10Z</dcterms:created>
  <dcterms:modified xsi:type="dcterms:W3CDTF">2023-01-27T14:28:07Z</dcterms:modified>
</cp:coreProperties>
</file>