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38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2.5144581342720644</c:v>
                </c:pt>
                <c:pt idx="1">
                  <c:v>2.0247833481817445</c:v>
                </c:pt>
                <c:pt idx="2">
                  <c:v>2.9790403234386638</c:v>
                </c:pt>
                <c:pt idx="3">
                  <c:v>4.7669441028134507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2.0408163265306121E-2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2.6315789473684209E-2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24/01/2023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23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04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E871FCD-D985-FCD2-9E08-A22BA6BF5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6" y="1761221"/>
            <a:ext cx="4984627" cy="44429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0F92FD-2173-A365-C262-AA7CAEB81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02" y="1694034"/>
            <a:ext cx="5135383" cy="45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35894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201742"/>
              </p:ext>
            </p:extLst>
          </p:nvPr>
        </p:nvGraphicFramePr>
        <p:xfrm>
          <a:off x="326507" y="2294626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AC00DE58-81B1-B3DF-154C-F35751AF1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094" y="2434010"/>
            <a:ext cx="5073183" cy="16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109691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245053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62FBE5-17E7-2A95-78F2-9C3F8E54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732" y="1614472"/>
            <a:ext cx="9497683" cy="49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61505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B99D6F-6D88-F1C8-E504-C4D89D840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2" y="0"/>
            <a:ext cx="12156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DDA946-8AE9-3F82-D59F-22D9D5BDB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256262"/>
            <a:ext cx="10775576" cy="54125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50F014D-7DCA-AA34-F445-D09DE68B0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97" y="1493854"/>
            <a:ext cx="9941859" cy="49937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3661374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EDC0C68-1C1D-A605-7BA3-C030F8B89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8" y="1190780"/>
            <a:ext cx="10530222" cy="52893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0D4242-4446-9F1D-9F61-3FC86DFB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63" y="1626280"/>
            <a:ext cx="9771529" cy="490821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317192" y="45308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192" y="45308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128053" y="185222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87D73F47-D353-0E3C-BA88-6D7AEC42E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50" y="1612689"/>
            <a:ext cx="9275811" cy="4659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397344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23 de enero 2023 (SE04)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373" y="5107193"/>
            <a:ext cx="2307834" cy="8791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64D751-4FED-B59D-470D-9910BF921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59" y="1297516"/>
            <a:ext cx="6131802" cy="38549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F73C3B-0E07-E891-11E6-20048FAF9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2860" y="1167575"/>
            <a:ext cx="4634461" cy="28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17389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1746</cp:revision>
  <dcterms:created xsi:type="dcterms:W3CDTF">2022-02-06T20:00:10Z</dcterms:created>
  <dcterms:modified xsi:type="dcterms:W3CDTF">2023-01-24T13:30:35Z</dcterms:modified>
</cp:coreProperties>
</file>