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60" r:id="rId6"/>
    <p:sldId id="273" r:id="rId7"/>
    <p:sldId id="272" r:id="rId8"/>
    <p:sldId id="262" r:id="rId9"/>
    <p:sldId id="263" r:id="rId10"/>
    <p:sldId id="264" r:id="rId11"/>
    <p:sldId id="271" r:id="rId12"/>
    <p:sldId id="265" r:id="rId13"/>
    <p:sldId id="266" r:id="rId14"/>
    <p:sldId id="274" r:id="rId15"/>
    <p:sldId id="270" r:id="rId16"/>
    <p:sldId id="268" r:id="rId17"/>
    <p:sldId id="269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07" d="100"/>
          <a:sy n="107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6108</c:v>
                </c:pt>
                <c:pt idx="1">
                  <c:v>7781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182.90052627038219</c:v>
                </c:pt>
                <c:pt idx="1">
                  <c:v>291.33219085415351</c:v>
                </c:pt>
                <c:pt idx="2">
                  <c:v>224.81114043870028</c:v>
                </c:pt>
                <c:pt idx="3">
                  <c:v>357.07484288706911</c:v>
                </c:pt>
                <c:pt idx="4">
                  <c:v>530.44601172146622</c:v>
                </c:pt>
                <c:pt idx="5">
                  <c:v>705.31301482701815</c:v>
                </c:pt>
                <c:pt idx="6">
                  <c:v>592.01423206167226</c:v>
                </c:pt>
                <c:pt idx="7">
                  <c:v>527.80930760499427</c:v>
                </c:pt>
                <c:pt idx="8">
                  <c:v>425.90874588850471</c:v>
                </c:pt>
                <c:pt idx="9">
                  <c:v>435.79044969865555</c:v>
                </c:pt>
                <c:pt idx="10">
                  <c:v>450.59845106782444</c:v>
                </c:pt>
                <c:pt idx="11">
                  <c:v>425.82230107820391</c:v>
                </c:pt>
                <c:pt idx="12">
                  <c:v>529.36170212765956</c:v>
                </c:pt>
                <c:pt idx="13">
                  <c:v>519.15665381999554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146.02023286886811</c:v>
                </c:pt>
                <c:pt idx="1">
                  <c:v>240.29391321616521</c:v>
                </c:pt>
                <c:pt idx="2">
                  <c:v>248.43486037960847</c:v>
                </c:pt>
                <c:pt idx="3">
                  <c:v>510.19341348667012</c:v>
                </c:pt>
                <c:pt idx="4">
                  <c:v>796.67794524761609</c:v>
                </c:pt>
                <c:pt idx="5">
                  <c:v>997.47740172377542</c:v>
                </c:pt>
                <c:pt idx="6">
                  <c:v>996.22555187006742</c:v>
                </c:pt>
                <c:pt idx="7">
                  <c:v>965.23276370064821</c:v>
                </c:pt>
                <c:pt idx="8">
                  <c:v>861.55378486055781</c:v>
                </c:pt>
                <c:pt idx="9">
                  <c:v>869.04918897533958</c:v>
                </c:pt>
                <c:pt idx="10">
                  <c:v>764.62196861626251</c:v>
                </c:pt>
                <c:pt idx="11">
                  <c:v>749.7865072587532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654776293082139E-2"/>
          <c:y val="4.061639227584956E-2"/>
          <c:w val="0.91041623207481481"/>
          <c:h val="0.83316518864090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7DF-42C4-97A9-CB65A8129BF6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7DF-42C4-97A9-CB65A8129BF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7DF-42C4-97A9-CB65A8129BF6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7DF-42C4-97A9-CB65A8129BF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7DF-42C4-97A9-CB65A8129B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vida'!$J$8:$J$12</c:f>
              <c:numCache>
                <c:formatCode>#,##0</c:formatCode>
                <c:ptCount val="5"/>
                <c:pt idx="0">
                  <c:v>205.60530744086188</c:v>
                </c:pt>
                <c:pt idx="1">
                  <c:v>339.35368915526038</c:v>
                </c:pt>
                <c:pt idx="2">
                  <c:v>709.4371741674646</c:v>
                </c:pt>
                <c:pt idx="3">
                  <c:v>652.49930879310512</c:v>
                </c:pt>
                <c:pt idx="4">
                  <c:v>578.84806037928945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DF-42C4-97A9-CB65A8129BF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1.8779342723004694E-3</c:v>
                </c:pt>
                <c:pt idx="1">
                  <c:v>0</c:v>
                </c:pt>
                <c:pt idx="2">
                  <c:v>2.9985007496251872E-4</c:v>
                </c:pt>
                <c:pt idx="3">
                  <c:v>1.4626298083954951E-3</c:v>
                </c:pt>
                <c:pt idx="4">
                  <c:v>4.6383213694091659E-2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610923772847545"/>
          <c:y val="7.4796140552801538E-2"/>
          <c:w val="0.44778177660529622"/>
          <c:h val="0.74731903372472996"/>
        </c:manualLayout>
      </c:layout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9C-405C-A608-32689C5EDBA7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9C-405C-A608-32689C5EDB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Fallecidos!$A$36:$A$37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Fallecidos!$B$36:$B$37</c:f>
              <c:numCache>
                <c:formatCode>General</c:formatCode>
                <c:ptCount val="2"/>
                <c:pt idx="0">
                  <c:v>55</c:v>
                </c:pt>
                <c:pt idx="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9C-405C-A608-32689C5ED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9.0045841519318919E-3</c:v>
                </c:pt>
                <c:pt idx="1">
                  <c:v>5.3977637835753763E-3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10/01/2023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chart" Target="../charts/char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1542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31 de diciembre DEL 2022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52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31 de diciembre 2022 (SE52)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5376202" y="1354863"/>
            <a:ext cx="6457951" cy="5200650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577922907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01729"/>
              </p:ext>
            </p:extLst>
          </p:nvPr>
        </p:nvGraphicFramePr>
        <p:xfrm>
          <a:off x="252165" y="1817882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31 de diciembre 2022 (SE52)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883063"/>
              </p:ext>
            </p:extLst>
          </p:nvPr>
        </p:nvGraphicFramePr>
        <p:xfrm>
          <a:off x="838200" y="1607392"/>
          <a:ext cx="10270067" cy="4542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31 de diciembre 2022 (SE52)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2432931"/>
              </p:ext>
            </p:extLst>
          </p:nvPr>
        </p:nvGraphicFramePr>
        <p:xfrm>
          <a:off x="425691" y="1969478"/>
          <a:ext cx="5603917" cy="3439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272DEEB-0DCE-7C37-DE46-E52CC5705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380" y="2190021"/>
            <a:ext cx="5096929" cy="16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31 de diciembre 2022 (SE52)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334547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6719936"/>
              </p:ext>
            </p:extLst>
          </p:nvPr>
        </p:nvGraphicFramePr>
        <p:xfrm>
          <a:off x="7735471" y="1417752"/>
          <a:ext cx="3967274" cy="2377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F975B00-428F-FB1E-E701-FE83C9C19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136" y="1609726"/>
            <a:ext cx="7059713" cy="407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31 de diciembre 2022 (SE52)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388954-0022-4A52-3C05-949A934A6A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0161" y="1184632"/>
            <a:ext cx="9250822" cy="534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31 de diciembre 2022 (SE52)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0404987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Imagen 9">
            <a:extLst>
              <a:ext uri="{FF2B5EF4-FFF2-40B4-BE49-F238E27FC236}">
                <a16:creationId xmlns:a16="http://schemas.microsoft.com/office/drawing/2014/main" id="{E8C6A75F-48E8-BECB-3DAD-99D1E9DEB7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237" y="1138238"/>
            <a:ext cx="7353616" cy="437758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50F1EB1-73CF-0650-950E-FE14798D22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4193" y="5150688"/>
            <a:ext cx="2193660" cy="83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569EA39-A922-3912-FED1-6BF6CEE71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1" y="0"/>
            <a:ext cx="12156273" cy="68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520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AD5D615-0B8D-FC85-DA6A-AF37FCDD76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" y="5535"/>
            <a:ext cx="12191973" cy="684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80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31 de diciembre 2022 (SE52)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0D1459-C1BF-5481-93D8-8D4CEC86E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450" y="1306359"/>
            <a:ext cx="9812491" cy="522302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1CD0081-F526-4F7A-F0A9-0BBFA7AB7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4507" y="1707509"/>
            <a:ext cx="2795714" cy="166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31 de diciembre 2022 (SE52)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56105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59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561055"/>
                <a:ext cx="1089424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558BE71-6DCC-490D-6A31-7DDD4B3482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3933" y="1427988"/>
            <a:ext cx="9420045" cy="48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31 de diciembre 2022 (SE52)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011E1655-A46B-6FF8-141F-93696D09E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928" y="1266205"/>
            <a:ext cx="10282687" cy="533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31 de diciembre 2022 (SE52)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E82C16A-49BF-B8C7-6CC3-5A94F989E0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807" y="1374894"/>
            <a:ext cx="9808234" cy="508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31 de diciembre 2022 (SE52)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284072" y="474731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4072" y="4747310"/>
                <a:ext cx="1105921" cy="627797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30EAF69-CFA8-46DA-8AD2-82167EAFE77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2007" y="1643690"/>
            <a:ext cx="9420045" cy="488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31 de diciembre 2022 (SE52)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3D9C8D5-1A22-CBEE-A942-06484DFFF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0392" y="1335388"/>
            <a:ext cx="9704717" cy="505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31 de diciembre 2022 (SE52)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065028-4716-DDF7-E31B-8C488E541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507" y="1465329"/>
            <a:ext cx="6003436" cy="3623696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4C8DD7E3-CC3F-C9B8-7111-A9F8552DA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2706" y="4937831"/>
            <a:ext cx="2295076" cy="8743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C33539D0-1734-EC82-7BF6-0F3632E892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1391" y="1322598"/>
            <a:ext cx="4877760" cy="265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31 de diciembre 2022 (SE52)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4088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0F5CCECC-4B1E-BDD0-397D-2D994E1AFA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235"/>
          <a:stretch/>
        </p:blipFill>
        <p:spPr>
          <a:xfrm>
            <a:off x="196103" y="1890395"/>
            <a:ext cx="5411067" cy="450222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B6B39DD-175C-DCB2-2196-25AA9BCD32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6407" y="1911961"/>
            <a:ext cx="5564974" cy="415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16596</TotalTime>
  <Words>569</Words>
  <Application>Microsoft Office PowerPoint</Application>
  <PresentationFormat>Panorámica</PresentationFormat>
  <Paragraphs>68</Paragraphs>
  <Slides>17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SOPORTE</cp:lastModifiedBy>
  <cp:revision>1667</cp:revision>
  <dcterms:created xsi:type="dcterms:W3CDTF">2022-02-06T20:00:10Z</dcterms:created>
  <dcterms:modified xsi:type="dcterms:W3CDTF">2023-01-10T17:07:54Z</dcterms:modified>
</cp:coreProperties>
</file>