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-29</c:v>
                </c:pt>
                <c:pt idx="1">
                  <c:v>-14</c:v>
                </c:pt>
                <c:pt idx="2">
                  <c:v>-13</c:v>
                </c:pt>
                <c:pt idx="3">
                  <c:v>-8</c:v>
                </c:pt>
                <c:pt idx="4">
                  <c:v>-9</c:v>
                </c:pt>
                <c:pt idx="5">
                  <c:v>-22</c:v>
                </c:pt>
                <c:pt idx="6">
                  <c:v>-22</c:v>
                </c:pt>
                <c:pt idx="7">
                  <c:v>-16</c:v>
                </c:pt>
                <c:pt idx="8">
                  <c:v>-15</c:v>
                </c:pt>
                <c:pt idx="9">
                  <c:v>-15</c:v>
                </c:pt>
                <c:pt idx="10">
                  <c:v>-10</c:v>
                </c:pt>
                <c:pt idx="11">
                  <c:v>-16</c:v>
                </c:pt>
                <c:pt idx="12">
                  <c:v>-15</c:v>
                </c:pt>
                <c:pt idx="13">
                  <c:v>-9</c:v>
                </c:pt>
                <c:pt idx="14">
                  <c:v>-4</c:v>
                </c:pt>
                <c:pt idx="15">
                  <c:v>-11</c:v>
                </c:pt>
                <c:pt idx="16">
                  <c:v>-5</c:v>
                </c:pt>
                <c:pt idx="17">
                  <c:v>-1</c:v>
                </c:pt>
                <c:pt idx="18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20</c:v>
                </c:pt>
                <c:pt idx="1">
                  <c:v>10</c:v>
                </c:pt>
                <c:pt idx="2">
                  <c:v>9</c:v>
                </c:pt>
                <c:pt idx="3">
                  <c:v>22</c:v>
                </c:pt>
                <c:pt idx="4">
                  <c:v>38</c:v>
                </c:pt>
                <c:pt idx="5">
                  <c:v>36</c:v>
                </c:pt>
                <c:pt idx="6">
                  <c:v>38</c:v>
                </c:pt>
                <c:pt idx="7">
                  <c:v>39</c:v>
                </c:pt>
                <c:pt idx="8">
                  <c:v>43</c:v>
                </c:pt>
                <c:pt idx="9">
                  <c:v>34</c:v>
                </c:pt>
                <c:pt idx="10">
                  <c:v>28</c:v>
                </c:pt>
                <c:pt idx="11">
                  <c:v>20</c:v>
                </c:pt>
                <c:pt idx="12">
                  <c:v>19</c:v>
                </c:pt>
                <c:pt idx="13">
                  <c:v>13</c:v>
                </c:pt>
                <c:pt idx="14">
                  <c:v>6</c:v>
                </c:pt>
                <c:pt idx="15">
                  <c:v>5</c:v>
                </c:pt>
                <c:pt idx="16">
                  <c:v>4</c:v>
                </c:pt>
                <c:pt idx="17">
                  <c:v>1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50"/>
          <c:min val="-5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7633934535738142"/>
          <c:y val="2.65339920634810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236</c:v>
                </c:pt>
                <c:pt idx="1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25.019411612457944</c:v>
                </c:pt>
                <c:pt idx="1">
                  <c:v>12.62740146117074</c:v>
                </c:pt>
                <c:pt idx="2">
                  <c:v>11.832165286247383</c:v>
                </c:pt>
                <c:pt idx="3">
                  <c:v>7.6175966482574751</c:v>
                </c:pt>
                <c:pt idx="4">
                  <c:v>8.9401013211483065</c:v>
                </c:pt>
                <c:pt idx="5">
                  <c:v>22.652388797364086</c:v>
                </c:pt>
                <c:pt idx="6">
                  <c:v>21.743427554852737</c:v>
                </c:pt>
                <c:pt idx="7">
                  <c:v>15.13431706394249</c:v>
                </c:pt>
                <c:pt idx="8">
                  <c:v>12.650754828371428</c:v>
                </c:pt>
                <c:pt idx="9">
                  <c:v>13.908205841446453</c:v>
                </c:pt>
                <c:pt idx="10">
                  <c:v>11.734334663224596</c:v>
                </c:pt>
                <c:pt idx="11">
                  <c:v>21.837041080933535</c:v>
                </c:pt>
                <c:pt idx="12">
                  <c:v>25.531914893617021</c:v>
                </c:pt>
                <c:pt idx="13">
                  <c:v>20.403536613012925</c:v>
                </c:pt>
                <c:pt idx="14">
                  <c:v>13.05909239307868</c:v>
                </c:pt>
                <c:pt idx="15">
                  <c:v>60.672917815774959</c:v>
                </c:pt>
                <c:pt idx="16">
                  <c:v>65.876152832674563</c:v>
                </c:pt>
                <c:pt idx="17">
                  <c:v>36.991368680641187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19.087612139721319</c:v>
                </c:pt>
                <c:pt idx="1">
                  <c:v>9.9295005461225294</c:v>
                </c:pt>
                <c:pt idx="2">
                  <c:v>8.9436549736659039</c:v>
                </c:pt>
                <c:pt idx="3">
                  <c:v>23.000522739153162</c:v>
                </c:pt>
                <c:pt idx="4">
                  <c:v>38.962370552650469</c:v>
                </c:pt>
                <c:pt idx="5">
                  <c:v>37.838974143367665</c:v>
                </c:pt>
                <c:pt idx="6">
                  <c:v>43.463342102253229</c:v>
                </c:pt>
                <c:pt idx="7">
                  <c:v>45.963464938126108</c:v>
                </c:pt>
                <c:pt idx="8">
                  <c:v>53.535856573705175</c:v>
                </c:pt>
                <c:pt idx="9">
                  <c:v>44.837135698272455</c:v>
                </c:pt>
                <c:pt idx="10">
                  <c:v>39.942938659058491</c:v>
                </c:pt>
                <c:pt idx="11">
                  <c:v>34.158838599487616</c:v>
                </c:pt>
                <c:pt idx="12">
                  <c:v>40.67651466495397</c:v>
                </c:pt>
                <c:pt idx="13">
                  <c:v>34.871244635193136</c:v>
                </c:pt>
                <c:pt idx="14">
                  <c:v>23.622047244094489</c:v>
                </c:pt>
                <c:pt idx="15">
                  <c:v>31.38731952291274</c:v>
                </c:pt>
                <c:pt idx="16">
                  <c:v>39.254170755642782</c:v>
                </c:pt>
                <c:pt idx="17">
                  <c:v>10.141987829614605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14.89332894914992</c:v>
                </c:pt>
                <c:pt idx="1">
                  <c:v>13.768526767635864</c:v>
                </c:pt>
                <c:pt idx="2">
                  <c:v>25.321842749228644</c:v>
                </c:pt>
                <c:pt idx="3">
                  <c:v>28.220309088655629</c:v>
                </c:pt>
                <c:pt idx="4">
                  <c:v>30.381528030957178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6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1.0135135135135136E-2</c:v>
                </c:pt>
                <c:pt idx="4">
                  <c:v>3.1578947368421054E-2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2.5423728813559324E-2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4/01/2024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298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31 DE DICIEMBRE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52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782DD9-6C76-1217-DABF-4AC10860F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8" y="1726424"/>
            <a:ext cx="5286823" cy="46126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637B085-2FE0-7271-C7DB-0328AE8EA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070" y="1671851"/>
            <a:ext cx="5453063" cy="47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65984304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8182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98465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432412" y="1397802"/>
            <a:ext cx="34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149744"/>
              </p:ext>
            </p:extLst>
          </p:nvPr>
        </p:nvGraphicFramePr>
        <p:xfrm>
          <a:off x="608143" y="205882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70467605-E28E-0279-7138-D85306936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2249555"/>
            <a:ext cx="5000575" cy="160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601142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12358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20836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540A2A-6978-DAF5-FBB3-A7510F06F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69" y="1579518"/>
            <a:ext cx="6193782" cy="38342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FBB3EB0-7463-0DA5-74C9-9A1480971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039" y="5134983"/>
            <a:ext cx="2234886" cy="8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94EB5F-0EFE-7ABA-8A22-FBF85A32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5" y="0"/>
            <a:ext cx="12156288" cy="685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7" y="-4936"/>
            <a:ext cx="11757279" cy="686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249B7E-1FFF-23C5-AA1F-FE90DCB0B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72" y="1220934"/>
            <a:ext cx="10373255" cy="52083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4562734" y="16556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CA520A5-4CB6-F201-2ADF-D9D1E4355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866" y="2125985"/>
            <a:ext cx="3210184" cy="16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72833" y="4547055"/>
                <a:ext cx="130283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15.81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33" y="4547055"/>
                <a:ext cx="1302836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223695-8A4A-4087-967C-D3AC6C151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3668" y="1998658"/>
            <a:ext cx="8866188" cy="44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545D4A-C707-E77F-5435-0C73BE55A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46" y="1380067"/>
            <a:ext cx="10465244" cy="525451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4215601" y="181695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664372" y="1816952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552563"/>
                <a:ext cx="1274996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16.56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552563"/>
                <a:ext cx="1274996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3749E4FE-8A2B-2CE5-960C-03F214557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335" y="1874381"/>
            <a:ext cx="9035521" cy="453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BB67FF0-DE14-95F0-1FFD-CD61B9177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58" y="1283241"/>
            <a:ext cx="9604375" cy="53175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8603625" y="1921232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1C6837-C589-4E20-06AE-8CA36943095D}"/>
              </a:ext>
            </a:extLst>
          </p:cNvPr>
          <p:cNvSpPr txBox="1"/>
          <p:nvPr/>
        </p:nvSpPr>
        <p:spPr>
          <a:xfrm>
            <a:off x="2564565" y="2551837"/>
            <a:ext cx="73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HOSPITALIZADOS EN LAS 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9F6523-6CF4-2781-512B-E5DB41BCA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612" y="1807632"/>
            <a:ext cx="9357255" cy="469820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5D2D82-3D23-5A20-216F-72689ECDD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93" y="1579518"/>
            <a:ext cx="9739313" cy="495736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2514401" y="1100663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7578107" y="1100663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770313-390E-D212-8D55-0BE40296C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68" y="1500271"/>
            <a:ext cx="6174000" cy="37266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31 de diciembre 2023 (SE52)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C627123-44DD-B3AC-CE11-819C72569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998" y="5219524"/>
            <a:ext cx="2012966" cy="7668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CF9598-F89C-F31D-89DD-F7785258F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702" y="1299532"/>
            <a:ext cx="5057803" cy="27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24791</TotalTime>
  <Words>648</Words>
  <Application>Microsoft Office PowerPoint</Application>
  <PresentationFormat>Panorámica</PresentationFormat>
  <Paragraphs>86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2513</cp:revision>
  <dcterms:created xsi:type="dcterms:W3CDTF">2022-02-06T20:00:10Z</dcterms:created>
  <dcterms:modified xsi:type="dcterms:W3CDTF">2024-01-04T20:05:20Z</dcterms:modified>
</cp:coreProperties>
</file>