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22/08/2023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21 DE AGOSTO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0165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74086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C13DCC4-7D3B-27E8-990C-C8887081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8822"/>
            <a:ext cx="5096476" cy="1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143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085544-EEB9-DDE4-E8BA-C699247A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93" y="1935312"/>
            <a:ext cx="8507413" cy="45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1037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3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1" y="-4936"/>
            <a:ext cx="11757294" cy="68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B9416F-29C4-5392-D9A3-1BA9811C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8" y="1137396"/>
            <a:ext cx="10205085" cy="5391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FED6-916C-FA60-AB7F-2B46BBEF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76" y="2218104"/>
            <a:ext cx="318501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26192" y="435515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192" y="4355152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1035D2-9F7A-D2A1-0A13-2DB98A346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512" y="1496761"/>
            <a:ext cx="9074680" cy="48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B4955D-FE80-B134-F5D0-8EBEADA7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22" y="1245486"/>
            <a:ext cx="9794346" cy="52353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880600" y="42972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600" y="42972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8F177E0-C358-901F-A19C-5A3C3C7DB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912" y="1707509"/>
            <a:ext cx="8619688" cy="46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7B1510-B33F-6382-05B6-4DE390060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788" y="1730774"/>
            <a:ext cx="8575146" cy="45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0DCBB-33BD-D9EB-E21E-3493A7EB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57" y="1239481"/>
            <a:ext cx="5252245" cy="28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22016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2292</cp:revision>
  <dcterms:created xsi:type="dcterms:W3CDTF">2022-02-06T20:00:10Z</dcterms:created>
  <dcterms:modified xsi:type="dcterms:W3CDTF">2023-08-22T15:04:58Z</dcterms:modified>
</cp:coreProperties>
</file>